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4"/>
  </p:notesMasterIdLst>
  <p:sldIdLst>
    <p:sldId id="272" r:id="rId3"/>
    <p:sldId id="704" r:id="rId4"/>
    <p:sldId id="705" r:id="rId5"/>
    <p:sldId id="702" r:id="rId6"/>
    <p:sldId id="706" r:id="rId7"/>
    <p:sldId id="710" r:id="rId8"/>
    <p:sldId id="707" r:id="rId9"/>
    <p:sldId id="708" r:id="rId10"/>
    <p:sldId id="709" r:id="rId11"/>
    <p:sldId id="711" r:id="rId12"/>
    <p:sldId id="701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79"/>
    <a:srgbClr val="B7ECFF"/>
    <a:srgbClr val="E22B18"/>
    <a:srgbClr val="D20000"/>
    <a:srgbClr val="FFFF9F"/>
    <a:srgbClr val="D1B2E8"/>
    <a:srgbClr val="007CA8"/>
    <a:srgbClr val="005C2A"/>
    <a:srgbClr val="4FFF9F"/>
    <a:srgbClr val="FF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79975" autoAdjust="0"/>
  </p:normalViewPr>
  <p:slideViewPr>
    <p:cSldViewPr snapToGrid="0">
      <p:cViewPr varScale="1">
        <p:scale>
          <a:sx n="81" d="100"/>
          <a:sy n="81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DE0D8C-469F-4DCE-A14C-D592CA4889B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C1FF874-601F-4EA1-8D6B-467D23149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6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4C06F-1732-4219-9546-4DB3F1409D7A}" type="slidenum">
              <a:rPr lang="id-ID" smtClean="0">
                <a:solidFill>
                  <a:prstClr val="black"/>
                </a:solidFill>
              </a:rPr>
              <a:pPr/>
              <a:t>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674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58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C4C06F-1732-4219-9546-4DB3F1409D7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48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dirty="0"/>
              <a:t>در برنامه اول و دوم توسعه، سیاست فناوری مشخصی هم در دستور کار قرار نداشت، اگر چه می‌توان شواهدی از توجه به توسعه فناوری به صورت عام و فناوری‌های نوین در آن ملاحظه نمود. </a:t>
            </a:r>
            <a:endParaRPr lang="en-US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dirty="0"/>
              <a:t>توجه به ساخت داخل در دوره برنامه دوم توسعه بسیار پررنگ از گذشته مطرح است که در نهایت منجر به ارائه طرح قانون حداکثر استفاده از توان داخلی و تصویب آن در سال 1375 گردید </a:t>
            </a:r>
            <a:endParaRPr lang="en-US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dirty="0"/>
              <a:t>در برنامه سوم فصل 11 برنامه با عنوان "توسعه علوم و فناوری" با محوریت دفتر امور پژوهشی سازمان برنامه و بودجه کشور تهیه شد.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97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53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افزایش سالانه اعتبارات پژوهش و توسعه به میزان 0.3 درصد در هرسال؛	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الزام دولت به تخصیص یک درصد از مالیات بر ارزش‌افزوده در هرسال به تأمین زیرساخت‌های لازم برای توسعه علم و فناوری؛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اختصاص منابع از محل صندوق توسعه ملی بابت نوسازی و تجهیز آزمایشگاه‌های پژوهشی و تخصصی دانشگاه‌ها و موسسات آموزش عالی و پژوهشی و فناوری؛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تکمیل سرمایه صندوق نوآوری و شکوفایی؛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افزایش هزینه کرد شرکت‌های دولتی و نهادهای عمومی در تحقیقات و فناوری؛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تخصیص نيم درصد ارزش ريالي كالاهاي وارداتي به منظور پژوهش و توسعه فناوری در همان حوزه به وسیله وارد کنندگان و نمایندگی‌های آن‌ها؛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حمایت مالی از پژوهش‌های تقاضامحور مشترک با دانشگاه‌ها و مؤسسات آموزش عالی، پژوهشی و فناوری و حوزه‌های علمیه؛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اجازه انتقال مالكيت فكري، دانش فني و تجهيزاتي مستخرج از پژوهش دانشگاه‌ها و مؤسسات آموزش عالی، پژوهشي و فناوري دولتي و عمومی غیر دولتی؛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ارتقای سامانه سمات؛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استفاده از ظرفیت قانون برگزاری مناقصات برای توسعه بازار شرکت‌های دانش‌بنیان؛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توسعه پارک‌های علم و فناوری؛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توسعه فناوری در طرح‌های توسعه ای و تعاملات بین المللی و سرمایه گذاری خارجی از طریق اجرای پیوست فناوری قراردادها؛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Low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اختصاص اعتبار مالیاتی به فعالیت‌های تحقیق و توسعه شرکت‌های بزرگ.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6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به طور کلی  در بخش سیاست های طرف عرضه نوآوری، 14 ابزار سیاستی می توان مشاهده نمود. در این بخش سیاستهایی نظیر گسترش سرمایه گذاری خارجی، افزایش سهم دولت در تحقیق و توسعه ، حمایت از توسعه شرکت های دانش بنیان و کوچک و متوسط و همچنین توسعه مهارت و بین المللی سازی دانشگاه ها  مهمترین سیاست ها هستند.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Lotus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در بخش تسهیل تبادل عرضه و تقاضا که 15 ابزار سیاستی مطرح شده است، ارتقای تولید، توانمندی و بازار برخی از محصولات راهبردی در حوزه های حمل و نقل و انرژی به همراه توسعه دیپلماسی اقتصادی مبتنی بر ارتقای فناوری و حضور شرکت های داخلی در زنجیره ارزش جهانی را می توان به عنوان مهمترین سیاست ها عنوان کرد.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Lotus" panose="00000400000000000000" pitchFamily="2" charset="-78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به علاوه در بعد تقاضا نیز 15 ابزار سیاستی توسط سیاستگذاران مطرح شده که بیشتر آنها جنبه بالقوه داشته و تقریبا به جز در موارد معدود، به طور مستقیم ارتقای بازار محصولات دانش بنیان را هدف قرار نداده است.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Lotus" panose="00000400000000000000" pitchFamily="2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75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07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77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FF874-601F-4EA1-8D6B-467D231495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9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9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5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7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-Pattern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Rectangle 497"/>
          <p:cNvSpPr/>
          <p:nvPr userDrawn="1"/>
        </p:nvSpPr>
        <p:spPr>
          <a:xfrm rot="1542117">
            <a:off x="1661982" y="2068011"/>
            <a:ext cx="3039124" cy="3039124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44" name="Freeform 543"/>
          <p:cNvSpPr/>
          <p:nvPr userDrawn="1"/>
        </p:nvSpPr>
        <p:spPr>
          <a:xfrm>
            <a:off x="441963" y="-6447"/>
            <a:ext cx="4056476" cy="3590763"/>
          </a:xfrm>
          <a:custGeom>
            <a:avLst/>
            <a:gdLst>
              <a:gd name="connsiteX0" fmla="*/ 820413 w 3042357"/>
              <a:gd name="connsiteY0" fmla="*/ 0 h 2693072"/>
              <a:gd name="connsiteX1" fmla="*/ 1714225 w 3042357"/>
              <a:gd name="connsiteY1" fmla="*/ 0 h 2693072"/>
              <a:gd name="connsiteX2" fmla="*/ 3042357 w 3042357"/>
              <a:gd name="connsiteY2" fmla="*/ 639242 h 2693072"/>
              <a:gd name="connsiteX3" fmla="*/ 2053830 w 3042357"/>
              <a:gd name="connsiteY3" fmla="*/ 2693072 h 2693072"/>
              <a:gd name="connsiteX4" fmla="*/ 0 w 3042357"/>
              <a:gd name="connsiteY4" fmla="*/ 1704545 h 2693072"/>
              <a:gd name="connsiteX5" fmla="*/ 820413 w 3042357"/>
              <a:gd name="connsiteY5" fmla="*/ 0 h 2693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2357" h="2693072">
                <a:moveTo>
                  <a:pt x="820413" y="0"/>
                </a:moveTo>
                <a:lnTo>
                  <a:pt x="1714225" y="0"/>
                </a:lnTo>
                <a:lnTo>
                  <a:pt x="3042357" y="639242"/>
                </a:lnTo>
                <a:lnTo>
                  <a:pt x="2053830" y="2693072"/>
                </a:lnTo>
                <a:lnTo>
                  <a:pt x="0" y="1704545"/>
                </a:lnTo>
                <a:lnTo>
                  <a:pt x="820413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94" name="Freeform 593"/>
          <p:cNvSpPr/>
          <p:nvPr userDrawn="1"/>
        </p:nvSpPr>
        <p:spPr>
          <a:xfrm>
            <a:off x="-3" y="2266987"/>
            <a:ext cx="3188824" cy="4056477"/>
          </a:xfrm>
          <a:custGeom>
            <a:avLst/>
            <a:gdLst>
              <a:gd name="connsiteX0" fmla="*/ 337788 w 2391618"/>
              <a:gd name="connsiteY0" fmla="*/ 0 h 3042358"/>
              <a:gd name="connsiteX1" fmla="*/ 2391618 w 2391618"/>
              <a:gd name="connsiteY1" fmla="*/ 988527 h 3042358"/>
              <a:gd name="connsiteX2" fmla="*/ 1403091 w 2391618"/>
              <a:gd name="connsiteY2" fmla="*/ 3042358 h 3042358"/>
              <a:gd name="connsiteX3" fmla="*/ 0 w 2391618"/>
              <a:gd name="connsiteY3" fmla="*/ 2367037 h 3042358"/>
              <a:gd name="connsiteX4" fmla="*/ 0 w 2391618"/>
              <a:gd name="connsiteY4" fmla="*/ 701811 h 3042358"/>
              <a:gd name="connsiteX5" fmla="*/ 337788 w 2391618"/>
              <a:gd name="connsiteY5" fmla="*/ 0 h 304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91618" h="3042358">
                <a:moveTo>
                  <a:pt x="337788" y="0"/>
                </a:moveTo>
                <a:lnTo>
                  <a:pt x="2391618" y="988527"/>
                </a:lnTo>
                <a:lnTo>
                  <a:pt x="1403091" y="3042358"/>
                </a:lnTo>
                <a:lnTo>
                  <a:pt x="0" y="2367037"/>
                </a:lnTo>
                <a:lnTo>
                  <a:pt x="0" y="701811"/>
                </a:lnTo>
                <a:lnTo>
                  <a:pt x="337788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51" name="Freeform 550"/>
          <p:cNvSpPr/>
          <p:nvPr userDrawn="1"/>
        </p:nvSpPr>
        <p:spPr>
          <a:xfrm>
            <a:off x="-1" y="361095"/>
            <a:ext cx="2477481" cy="3930875"/>
          </a:xfrm>
          <a:custGeom>
            <a:avLst/>
            <a:gdLst>
              <a:gd name="connsiteX0" fmla="*/ 0 w 1858111"/>
              <a:gd name="connsiteY0" fmla="*/ 0 h 2948156"/>
              <a:gd name="connsiteX1" fmla="*/ 1858111 w 1858111"/>
              <a:gd name="connsiteY1" fmla="*/ 894326 h 2948156"/>
              <a:gd name="connsiteX2" fmla="*/ 869584 w 1858111"/>
              <a:gd name="connsiteY2" fmla="*/ 2948156 h 2948156"/>
              <a:gd name="connsiteX3" fmla="*/ 0 w 1858111"/>
              <a:gd name="connsiteY3" fmla="*/ 2529617 h 2948156"/>
              <a:gd name="connsiteX4" fmla="*/ 0 w 1858111"/>
              <a:gd name="connsiteY4" fmla="*/ 0 h 294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8111" h="2948156">
                <a:moveTo>
                  <a:pt x="0" y="0"/>
                </a:moveTo>
                <a:lnTo>
                  <a:pt x="1858111" y="894326"/>
                </a:lnTo>
                <a:lnTo>
                  <a:pt x="869584" y="2948156"/>
                </a:lnTo>
                <a:lnTo>
                  <a:pt x="0" y="252961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57" name="Freeform 556"/>
          <p:cNvSpPr/>
          <p:nvPr userDrawn="1"/>
        </p:nvSpPr>
        <p:spPr>
          <a:xfrm>
            <a:off x="-1" y="2065415"/>
            <a:ext cx="444264" cy="1136861"/>
          </a:xfrm>
          <a:custGeom>
            <a:avLst/>
            <a:gdLst>
              <a:gd name="connsiteX0" fmla="*/ 0 w 333198"/>
              <a:gd name="connsiteY0" fmla="*/ 0 h 852646"/>
              <a:gd name="connsiteX1" fmla="*/ 333198 w 333198"/>
              <a:gd name="connsiteY1" fmla="*/ 160371 h 852646"/>
              <a:gd name="connsiteX2" fmla="*/ 0 w 333198"/>
              <a:gd name="connsiteY2" fmla="*/ 852646 h 852646"/>
              <a:gd name="connsiteX3" fmla="*/ 0 w 333198"/>
              <a:gd name="connsiteY3" fmla="*/ 0 h 85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198" h="852646">
                <a:moveTo>
                  <a:pt x="0" y="0"/>
                </a:moveTo>
                <a:lnTo>
                  <a:pt x="333198" y="160371"/>
                </a:lnTo>
                <a:lnTo>
                  <a:pt x="0" y="852646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63" name="Freeform 562"/>
          <p:cNvSpPr/>
          <p:nvPr userDrawn="1"/>
        </p:nvSpPr>
        <p:spPr>
          <a:xfrm>
            <a:off x="-1" y="2054442"/>
            <a:ext cx="436905" cy="1118031"/>
          </a:xfrm>
          <a:custGeom>
            <a:avLst/>
            <a:gdLst>
              <a:gd name="connsiteX0" fmla="*/ 0 w 327679"/>
              <a:gd name="connsiteY0" fmla="*/ 0 h 838523"/>
              <a:gd name="connsiteX1" fmla="*/ 327679 w 327679"/>
              <a:gd name="connsiteY1" fmla="*/ 157715 h 838523"/>
              <a:gd name="connsiteX2" fmla="*/ 0 w 327679"/>
              <a:gd name="connsiteY2" fmla="*/ 838523 h 838523"/>
              <a:gd name="connsiteX3" fmla="*/ 0 w 327679"/>
              <a:gd name="connsiteY3" fmla="*/ 0 h 838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79" h="838523">
                <a:moveTo>
                  <a:pt x="0" y="0"/>
                </a:moveTo>
                <a:lnTo>
                  <a:pt x="327679" y="157715"/>
                </a:lnTo>
                <a:lnTo>
                  <a:pt x="0" y="83852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81" name="Freeform 580"/>
          <p:cNvSpPr/>
          <p:nvPr userDrawn="1"/>
        </p:nvSpPr>
        <p:spPr>
          <a:xfrm>
            <a:off x="-1" y="3737369"/>
            <a:ext cx="1156132" cy="2958515"/>
          </a:xfrm>
          <a:custGeom>
            <a:avLst/>
            <a:gdLst>
              <a:gd name="connsiteX0" fmla="*/ 0 w 867099"/>
              <a:gd name="connsiteY0" fmla="*/ 0 h 2218886"/>
              <a:gd name="connsiteX1" fmla="*/ 867099 w 867099"/>
              <a:gd name="connsiteY1" fmla="*/ 417342 h 2218886"/>
              <a:gd name="connsiteX2" fmla="*/ 0 w 867099"/>
              <a:gd name="connsiteY2" fmla="*/ 2218886 h 2218886"/>
              <a:gd name="connsiteX3" fmla="*/ 0 w 867099"/>
              <a:gd name="connsiteY3" fmla="*/ 0 h 221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7099" h="2218886">
                <a:moveTo>
                  <a:pt x="0" y="0"/>
                </a:moveTo>
                <a:lnTo>
                  <a:pt x="867099" y="417342"/>
                </a:lnTo>
                <a:lnTo>
                  <a:pt x="0" y="2218886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89" name="Freeform 588"/>
          <p:cNvSpPr/>
          <p:nvPr userDrawn="1"/>
        </p:nvSpPr>
        <p:spPr>
          <a:xfrm>
            <a:off x="-3" y="2271850"/>
            <a:ext cx="3174936" cy="4056477"/>
          </a:xfrm>
          <a:custGeom>
            <a:avLst/>
            <a:gdLst>
              <a:gd name="connsiteX0" fmla="*/ 327372 w 2381202"/>
              <a:gd name="connsiteY0" fmla="*/ 0 h 3042358"/>
              <a:gd name="connsiteX1" fmla="*/ 2381202 w 2381202"/>
              <a:gd name="connsiteY1" fmla="*/ 988527 h 3042358"/>
              <a:gd name="connsiteX2" fmla="*/ 1392675 w 2381202"/>
              <a:gd name="connsiteY2" fmla="*/ 3042358 h 3042358"/>
              <a:gd name="connsiteX3" fmla="*/ 0 w 2381202"/>
              <a:gd name="connsiteY3" fmla="*/ 2372050 h 3042358"/>
              <a:gd name="connsiteX4" fmla="*/ 0 w 2381202"/>
              <a:gd name="connsiteY4" fmla="*/ 680170 h 3042358"/>
              <a:gd name="connsiteX5" fmla="*/ 327372 w 2381202"/>
              <a:gd name="connsiteY5" fmla="*/ 0 h 304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202" h="3042358">
                <a:moveTo>
                  <a:pt x="327372" y="0"/>
                </a:moveTo>
                <a:lnTo>
                  <a:pt x="2381202" y="988527"/>
                </a:lnTo>
                <a:lnTo>
                  <a:pt x="1392675" y="3042358"/>
                </a:lnTo>
                <a:lnTo>
                  <a:pt x="0" y="2372050"/>
                </a:lnTo>
                <a:lnTo>
                  <a:pt x="0" y="680170"/>
                </a:lnTo>
                <a:lnTo>
                  <a:pt x="327372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599" name="Freeform 598"/>
          <p:cNvSpPr/>
          <p:nvPr userDrawn="1"/>
        </p:nvSpPr>
        <p:spPr>
          <a:xfrm>
            <a:off x="-3" y="-2030"/>
            <a:ext cx="1534643" cy="2278337"/>
          </a:xfrm>
          <a:custGeom>
            <a:avLst/>
            <a:gdLst>
              <a:gd name="connsiteX0" fmla="*/ 0 w 1150982"/>
              <a:gd name="connsiteY0" fmla="*/ 0 h 1708753"/>
              <a:gd name="connsiteX1" fmla="*/ 1150982 w 1150982"/>
              <a:gd name="connsiteY1" fmla="*/ 0 h 1708753"/>
              <a:gd name="connsiteX2" fmla="*/ 328544 w 1150982"/>
              <a:gd name="connsiteY2" fmla="*/ 1708753 h 1708753"/>
              <a:gd name="connsiteX3" fmla="*/ 0 w 1150982"/>
              <a:gd name="connsiteY3" fmla="*/ 1550622 h 1708753"/>
              <a:gd name="connsiteX4" fmla="*/ 0 w 1150982"/>
              <a:gd name="connsiteY4" fmla="*/ 0 h 1708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0982" h="1708753">
                <a:moveTo>
                  <a:pt x="0" y="0"/>
                </a:moveTo>
                <a:lnTo>
                  <a:pt x="1150982" y="0"/>
                </a:lnTo>
                <a:lnTo>
                  <a:pt x="328544" y="1708753"/>
                </a:lnTo>
                <a:lnTo>
                  <a:pt x="0" y="155062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05" name="Freeform 604"/>
          <p:cNvSpPr/>
          <p:nvPr userDrawn="1"/>
        </p:nvSpPr>
        <p:spPr>
          <a:xfrm>
            <a:off x="-3" y="-2031"/>
            <a:ext cx="1546192" cy="2273475"/>
          </a:xfrm>
          <a:custGeom>
            <a:avLst/>
            <a:gdLst>
              <a:gd name="connsiteX0" fmla="*/ 0 w 1159644"/>
              <a:gd name="connsiteY0" fmla="*/ 0 h 1705106"/>
              <a:gd name="connsiteX1" fmla="*/ 1159644 w 1159644"/>
              <a:gd name="connsiteY1" fmla="*/ 0 h 1705106"/>
              <a:gd name="connsiteX2" fmla="*/ 338961 w 1159644"/>
              <a:gd name="connsiteY2" fmla="*/ 1705106 h 1705106"/>
              <a:gd name="connsiteX3" fmla="*/ 0 w 1159644"/>
              <a:gd name="connsiteY3" fmla="*/ 1541961 h 1705106"/>
              <a:gd name="connsiteX4" fmla="*/ 0 w 1159644"/>
              <a:gd name="connsiteY4" fmla="*/ 0 h 170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9644" h="1705106">
                <a:moveTo>
                  <a:pt x="0" y="0"/>
                </a:moveTo>
                <a:lnTo>
                  <a:pt x="1159644" y="0"/>
                </a:lnTo>
                <a:lnTo>
                  <a:pt x="338961" y="1705106"/>
                </a:lnTo>
                <a:lnTo>
                  <a:pt x="0" y="154196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11" name="Freeform 610"/>
          <p:cNvSpPr/>
          <p:nvPr userDrawn="1"/>
        </p:nvSpPr>
        <p:spPr>
          <a:xfrm>
            <a:off x="1" y="-2030"/>
            <a:ext cx="3226548" cy="1565823"/>
          </a:xfrm>
          <a:custGeom>
            <a:avLst/>
            <a:gdLst>
              <a:gd name="connsiteX0" fmla="*/ 0 w 2419911"/>
              <a:gd name="connsiteY0" fmla="*/ 0 h 1174367"/>
              <a:gd name="connsiteX1" fmla="*/ 2419911 w 2419911"/>
              <a:gd name="connsiteY1" fmla="*/ 0 h 1174367"/>
              <a:gd name="connsiteX2" fmla="*/ 1854677 w 2419911"/>
              <a:gd name="connsiteY2" fmla="*/ 1174367 h 1174367"/>
              <a:gd name="connsiteX3" fmla="*/ 0 w 2419911"/>
              <a:gd name="connsiteY3" fmla="*/ 281694 h 1174367"/>
              <a:gd name="connsiteX4" fmla="*/ 0 w 2419911"/>
              <a:gd name="connsiteY4" fmla="*/ 0 h 11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911" h="1174367">
                <a:moveTo>
                  <a:pt x="0" y="0"/>
                </a:moveTo>
                <a:lnTo>
                  <a:pt x="2419911" y="0"/>
                </a:lnTo>
                <a:lnTo>
                  <a:pt x="1854677" y="1174367"/>
                </a:lnTo>
                <a:lnTo>
                  <a:pt x="0" y="28169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62" name="Freeform 661"/>
          <p:cNvSpPr/>
          <p:nvPr userDrawn="1"/>
        </p:nvSpPr>
        <p:spPr>
          <a:xfrm>
            <a:off x="1604391" y="6312496"/>
            <a:ext cx="1395931" cy="545504"/>
          </a:xfrm>
          <a:custGeom>
            <a:avLst/>
            <a:gdLst>
              <a:gd name="connsiteX0" fmla="*/ 196917 w 1046948"/>
              <a:gd name="connsiteY0" fmla="*/ 0 h 409128"/>
              <a:gd name="connsiteX1" fmla="*/ 1046948 w 1046948"/>
              <a:gd name="connsiteY1" fmla="*/ 409128 h 409128"/>
              <a:gd name="connsiteX2" fmla="*/ 0 w 1046948"/>
              <a:gd name="connsiteY2" fmla="*/ 409128 h 409128"/>
              <a:gd name="connsiteX3" fmla="*/ 196917 w 1046948"/>
              <a:gd name="connsiteY3" fmla="*/ 0 h 40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948" h="409128">
                <a:moveTo>
                  <a:pt x="196917" y="0"/>
                </a:moveTo>
                <a:lnTo>
                  <a:pt x="1046948" y="409128"/>
                </a:lnTo>
                <a:lnTo>
                  <a:pt x="0" y="409128"/>
                </a:lnTo>
                <a:lnTo>
                  <a:pt x="196917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38" name="Freeform 637"/>
          <p:cNvSpPr/>
          <p:nvPr userDrawn="1"/>
        </p:nvSpPr>
        <p:spPr>
          <a:xfrm>
            <a:off x="-2" y="4291971"/>
            <a:ext cx="3897887" cy="2566029"/>
          </a:xfrm>
          <a:custGeom>
            <a:avLst/>
            <a:gdLst>
              <a:gd name="connsiteX0" fmla="*/ 869585 w 2923415"/>
              <a:gd name="connsiteY0" fmla="*/ 0 h 1924522"/>
              <a:gd name="connsiteX1" fmla="*/ 2923415 w 2923415"/>
              <a:gd name="connsiteY1" fmla="*/ 988528 h 1924522"/>
              <a:gd name="connsiteX2" fmla="*/ 2472913 w 2923415"/>
              <a:gd name="connsiteY2" fmla="*/ 1924522 h 1924522"/>
              <a:gd name="connsiteX3" fmla="*/ 0 w 2923415"/>
              <a:gd name="connsiteY3" fmla="*/ 1924522 h 1924522"/>
              <a:gd name="connsiteX4" fmla="*/ 0 w 2923415"/>
              <a:gd name="connsiteY4" fmla="*/ 1806708 h 1924522"/>
              <a:gd name="connsiteX5" fmla="*/ 869585 w 2923415"/>
              <a:gd name="connsiteY5" fmla="*/ 0 h 1924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3415" h="1924522">
                <a:moveTo>
                  <a:pt x="869585" y="0"/>
                </a:moveTo>
                <a:lnTo>
                  <a:pt x="2923415" y="988528"/>
                </a:lnTo>
                <a:lnTo>
                  <a:pt x="2472913" y="1924522"/>
                </a:lnTo>
                <a:lnTo>
                  <a:pt x="0" y="1924522"/>
                </a:lnTo>
                <a:lnTo>
                  <a:pt x="0" y="1806708"/>
                </a:lnTo>
                <a:lnTo>
                  <a:pt x="869585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33" name="Freeform 632"/>
          <p:cNvSpPr/>
          <p:nvPr userDrawn="1"/>
        </p:nvSpPr>
        <p:spPr>
          <a:xfrm>
            <a:off x="-3" y="5427480"/>
            <a:ext cx="1857309" cy="1430521"/>
          </a:xfrm>
          <a:custGeom>
            <a:avLst/>
            <a:gdLst>
              <a:gd name="connsiteX0" fmla="*/ 0 w 1392982"/>
              <a:gd name="connsiteY0" fmla="*/ 0 h 1072891"/>
              <a:gd name="connsiteX1" fmla="*/ 1392982 w 1392982"/>
              <a:gd name="connsiteY1" fmla="*/ 670455 h 1072891"/>
              <a:gd name="connsiteX2" fmla="*/ 1199286 w 1392982"/>
              <a:gd name="connsiteY2" fmla="*/ 1072891 h 1072891"/>
              <a:gd name="connsiteX3" fmla="*/ 0 w 1392982"/>
              <a:gd name="connsiteY3" fmla="*/ 1072891 h 1072891"/>
              <a:gd name="connsiteX4" fmla="*/ 0 w 1392982"/>
              <a:gd name="connsiteY4" fmla="*/ 0 h 107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982" h="1072891">
                <a:moveTo>
                  <a:pt x="0" y="0"/>
                </a:moveTo>
                <a:lnTo>
                  <a:pt x="1392982" y="670455"/>
                </a:lnTo>
                <a:lnTo>
                  <a:pt x="1199286" y="1072891"/>
                </a:lnTo>
                <a:lnTo>
                  <a:pt x="0" y="107289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28" name="Freeform 627"/>
          <p:cNvSpPr/>
          <p:nvPr userDrawn="1"/>
        </p:nvSpPr>
        <p:spPr>
          <a:xfrm>
            <a:off x="-3" y="5427267"/>
            <a:ext cx="1857309" cy="1430733"/>
          </a:xfrm>
          <a:custGeom>
            <a:avLst/>
            <a:gdLst>
              <a:gd name="connsiteX0" fmla="*/ 0 w 1392982"/>
              <a:gd name="connsiteY0" fmla="*/ 0 h 1073050"/>
              <a:gd name="connsiteX1" fmla="*/ 1392982 w 1392982"/>
              <a:gd name="connsiteY1" fmla="*/ 670455 h 1073050"/>
              <a:gd name="connsiteX2" fmla="*/ 1199209 w 1392982"/>
              <a:gd name="connsiteY2" fmla="*/ 1073050 h 1073050"/>
              <a:gd name="connsiteX3" fmla="*/ 0 w 1392982"/>
              <a:gd name="connsiteY3" fmla="*/ 1073050 h 1073050"/>
              <a:gd name="connsiteX4" fmla="*/ 0 w 1392982"/>
              <a:gd name="connsiteY4" fmla="*/ 0 h 107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982" h="1073050">
                <a:moveTo>
                  <a:pt x="0" y="0"/>
                </a:moveTo>
                <a:lnTo>
                  <a:pt x="1392982" y="670455"/>
                </a:lnTo>
                <a:lnTo>
                  <a:pt x="1199209" y="1073050"/>
                </a:lnTo>
                <a:lnTo>
                  <a:pt x="0" y="1073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51" name="Freeform 650"/>
          <p:cNvSpPr/>
          <p:nvPr userDrawn="1"/>
        </p:nvSpPr>
        <p:spPr>
          <a:xfrm>
            <a:off x="1862367" y="3584320"/>
            <a:ext cx="4056477" cy="3273681"/>
          </a:xfrm>
          <a:custGeom>
            <a:avLst/>
            <a:gdLst>
              <a:gd name="connsiteX0" fmla="*/ 988527 w 3042358"/>
              <a:gd name="connsiteY0" fmla="*/ 0 h 2455261"/>
              <a:gd name="connsiteX1" fmla="*/ 3042358 w 3042358"/>
              <a:gd name="connsiteY1" fmla="*/ 988527 h 2455261"/>
              <a:gd name="connsiteX2" fmla="*/ 2336405 w 3042358"/>
              <a:gd name="connsiteY2" fmla="*/ 2455261 h 2455261"/>
              <a:gd name="connsiteX3" fmla="*/ 834039 w 3042358"/>
              <a:gd name="connsiteY3" fmla="*/ 2455261 h 2455261"/>
              <a:gd name="connsiteX4" fmla="*/ 0 w 3042358"/>
              <a:gd name="connsiteY4" fmla="*/ 2053830 h 2455261"/>
              <a:gd name="connsiteX5" fmla="*/ 988527 w 3042358"/>
              <a:gd name="connsiteY5" fmla="*/ 0 h 2455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2358" h="2455261">
                <a:moveTo>
                  <a:pt x="988527" y="0"/>
                </a:moveTo>
                <a:lnTo>
                  <a:pt x="3042358" y="988527"/>
                </a:lnTo>
                <a:lnTo>
                  <a:pt x="2336405" y="2455261"/>
                </a:lnTo>
                <a:lnTo>
                  <a:pt x="834039" y="2455261"/>
                </a:lnTo>
                <a:lnTo>
                  <a:pt x="0" y="2053830"/>
                </a:lnTo>
                <a:lnTo>
                  <a:pt x="988527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45" name="Freeform 644"/>
          <p:cNvSpPr/>
          <p:nvPr userDrawn="1"/>
        </p:nvSpPr>
        <p:spPr>
          <a:xfrm>
            <a:off x="3284751" y="5604845"/>
            <a:ext cx="3206795" cy="1253156"/>
          </a:xfrm>
          <a:custGeom>
            <a:avLst/>
            <a:gdLst>
              <a:gd name="connsiteX0" fmla="*/ 452366 w 2405096"/>
              <a:gd name="connsiteY0" fmla="*/ 0 h 939867"/>
              <a:gd name="connsiteX1" fmla="*/ 2405096 w 2405096"/>
              <a:gd name="connsiteY1" fmla="*/ 939867 h 939867"/>
              <a:gd name="connsiteX2" fmla="*/ 0 w 2405096"/>
              <a:gd name="connsiteY2" fmla="*/ 939867 h 939867"/>
              <a:gd name="connsiteX3" fmla="*/ 452366 w 2405096"/>
              <a:gd name="connsiteY3" fmla="*/ 0 h 93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5096" h="939867">
                <a:moveTo>
                  <a:pt x="452366" y="0"/>
                </a:moveTo>
                <a:lnTo>
                  <a:pt x="2405096" y="939867"/>
                </a:lnTo>
                <a:lnTo>
                  <a:pt x="0" y="939867"/>
                </a:lnTo>
                <a:lnTo>
                  <a:pt x="452366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  <p:sp>
        <p:nvSpPr>
          <p:cNvPr id="657" name="Freeform 656"/>
          <p:cNvSpPr/>
          <p:nvPr userDrawn="1"/>
        </p:nvSpPr>
        <p:spPr>
          <a:xfrm>
            <a:off x="1592843" y="6317360"/>
            <a:ext cx="1383488" cy="540641"/>
          </a:xfrm>
          <a:custGeom>
            <a:avLst/>
            <a:gdLst>
              <a:gd name="connsiteX0" fmla="*/ 195162 w 1037616"/>
              <a:gd name="connsiteY0" fmla="*/ 0 h 405481"/>
              <a:gd name="connsiteX1" fmla="*/ 1037616 w 1037616"/>
              <a:gd name="connsiteY1" fmla="*/ 405481 h 405481"/>
              <a:gd name="connsiteX2" fmla="*/ 0 w 1037616"/>
              <a:gd name="connsiteY2" fmla="*/ 405481 h 405481"/>
              <a:gd name="connsiteX3" fmla="*/ 195162 w 1037616"/>
              <a:gd name="connsiteY3" fmla="*/ 0 h 405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7616" h="405481">
                <a:moveTo>
                  <a:pt x="195162" y="0"/>
                </a:moveTo>
                <a:lnTo>
                  <a:pt x="1037616" y="405481"/>
                </a:lnTo>
                <a:lnTo>
                  <a:pt x="0" y="405481"/>
                </a:lnTo>
                <a:lnTo>
                  <a:pt x="195162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1737278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500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297" name="Group 296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0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8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98" name="Group 297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07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5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6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99" name="Group 298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72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0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1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0" name="Group 299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49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7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1" name="Group 300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22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0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1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2" name="Group 301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03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5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6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7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9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0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1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2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83" name="Group 182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74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2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4" name="Group 183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59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5" name="Group 184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36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4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5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6" name="Group 185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21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9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0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7" name="Group 186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02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0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8" name="Group 187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8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8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11" name="Group 10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47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5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6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2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3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4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89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8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67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3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17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7947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Pattern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Rectangle 497"/>
          <p:cNvSpPr/>
          <p:nvPr userDrawn="1"/>
        </p:nvSpPr>
        <p:spPr>
          <a:xfrm rot="1542117">
            <a:off x="1661982" y="2068011"/>
            <a:ext cx="3039124" cy="3039124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44" name="Freeform 543"/>
          <p:cNvSpPr/>
          <p:nvPr userDrawn="1"/>
        </p:nvSpPr>
        <p:spPr>
          <a:xfrm>
            <a:off x="441963" y="-6447"/>
            <a:ext cx="4056476" cy="3590763"/>
          </a:xfrm>
          <a:custGeom>
            <a:avLst/>
            <a:gdLst>
              <a:gd name="connsiteX0" fmla="*/ 820413 w 3042357"/>
              <a:gd name="connsiteY0" fmla="*/ 0 h 2693072"/>
              <a:gd name="connsiteX1" fmla="*/ 1714225 w 3042357"/>
              <a:gd name="connsiteY1" fmla="*/ 0 h 2693072"/>
              <a:gd name="connsiteX2" fmla="*/ 3042357 w 3042357"/>
              <a:gd name="connsiteY2" fmla="*/ 639242 h 2693072"/>
              <a:gd name="connsiteX3" fmla="*/ 2053830 w 3042357"/>
              <a:gd name="connsiteY3" fmla="*/ 2693072 h 2693072"/>
              <a:gd name="connsiteX4" fmla="*/ 0 w 3042357"/>
              <a:gd name="connsiteY4" fmla="*/ 1704545 h 2693072"/>
              <a:gd name="connsiteX5" fmla="*/ 820413 w 3042357"/>
              <a:gd name="connsiteY5" fmla="*/ 0 h 2693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2357" h="2693072">
                <a:moveTo>
                  <a:pt x="820413" y="0"/>
                </a:moveTo>
                <a:lnTo>
                  <a:pt x="1714225" y="0"/>
                </a:lnTo>
                <a:lnTo>
                  <a:pt x="3042357" y="639242"/>
                </a:lnTo>
                <a:lnTo>
                  <a:pt x="2053830" y="2693072"/>
                </a:lnTo>
                <a:lnTo>
                  <a:pt x="0" y="1704545"/>
                </a:lnTo>
                <a:lnTo>
                  <a:pt x="820413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94" name="Freeform 593"/>
          <p:cNvSpPr/>
          <p:nvPr userDrawn="1"/>
        </p:nvSpPr>
        <p:spPr>
          <a:xfrm>
            <a:off x="-3" y="2266987"/>
            <a:ext cx="3188824" cy="4056477"/>
          </a:xfrm>
          <a:custGeom>
            <a:avLst/>
            <a:gdLst>
              <a:gd name="connsiteX0" fmla="*/ 337788 w 2391618"/>
              <a:gd name="connsiteY0" fmla="*/ 0 h 3042358"/>
              <a:gd name="connsiteX1" fmla="*/ 2391618 w 2391618"/>
              <a:gd name="connsiteY1" fmla="*/ 988527 h 3042358"/>
              <a:gd name="connsiteX2" fmla="*/ 1403091 w 2391618"/>
              <a:gd name="connsiteY2" fmla="*/ 3042358 h 3042358"/>
              <a:gd name="connsiteX3" fmla="*/ 0 w 2391618"/>
              <a:gd name="connsiteY3" fmla="*/ 2367037 h 3042358"/>
              <a:gd name="connsiteX4" fmla="*/ 0 w 2391618"/>
              <a:gd name="connsiteY4" fmla="*/ 701811 h 3042358"/>
              <a:gd name="connsiteX5" fmla="*/ 337788 w 2391618"/>
              <a:gd name="connsiteY5" fmla="*/ 0 h 304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91618" h="3042358">
                <a:moveTo>
                  <a:pt x="337788" y="0"/>
                </a:moveTo>
                <a:lnTo>
                  <a:pt x="2391618" y="988527"/>
                </a:lnTo>
                <a:lnTo>
                  <a:pt x="1403091" y="3042358"/>
                </a:lnTo>
                <a:lnTo>
                  <a:pt x="0" y="2367037"/>
                </a:lnTo>
                <a:lnTo>
                  <a:pt x="0" y="701811"/>
                </a:lnTo>
                <a:lnTo>
                  <a:pt x="337788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51" name="Freeform 550"/>
          <p:cNvSpPr/>
          <p:nvPr userDrawn="1"/>
        </p:nvSpPr>
        <p:spPr>
          <a:xfrm>
            <a:off x="-1" y="361095"/>
            <a:ext cx="2477481" cy="3930875"/>
          </a:xfrm>
          <a:custGeom>
            <a:avLst/>
            <a:gdLst>
              <a:gd name="connsiteX0" fmla="*/ 0 w 1858111"/>
              <a:gd name="connsiteY0" fmla="*/ 0 h 2948156"/>
              <a:gd name="connsiteX1" fmla="*/ 1858111 w 1858111"/>
              <a:gd name="connsiteY1" fmla="*/ 894326 h 2948156"/>
              <a:gd name="connsiteX2" fmla="*/ 869584 w 1858111"/>
              <a:gd name="connsiteY2" fmla="*/ 2948156 h 2948156"/>
              <a:gd name="connsiteX3" fmla="*/ 0 w 1858111"/>
              <a:gd name="connsiteY3" fmla="*/ 2529617 h 2948156"/>
              <a:gd name="connsiteX4" fmla="*/ 0 w 1858111"/>
              <a:gd name="connsiteY4" fmla="*/ 0 h 294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8111" h="2948156">
                <a:moveTo>
                  <a:pt x="0" y="0"/>
                </a:moveTo>
                <a:lnTo>
                  <a:pt x="1858111" y="894326"/>
                </a:lnTo>
                <a:lnTo>
                  <a:pt x="869584" y="2948156"/>
                </a:lnTo>
                <a:lnTo>
                  <a:pt x="0" y="252961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57" name="Freeform 556"/>
          <p:cNvSpPr/>
          <p:nvPr userDrawn="1"/>
        </p:nvSpPr>
        <p:spPr>
          <a:xfrm>
            <a:off x="-1" y="2065415"/>
            <a:ext cx="444264" cy="1136861"/>
          </a:xfrm>
          <a:custGeom>
            <a:avLst/>
            <a:gdLst>
              <a:gd name="connsiteX0" fmla="*/ 0 w 333198"/>
              <a:gd name="connsiteY0" fmla="*/ 0 h 852646"/>
              <a:gd name="connsiteX1" fmla="*/ 333198 w 333198"/>
              <a:gd name="connsiteY1" fmla="*/ 160371 h 852646"/>
              <a:gd name="connsiteX2" fmla="*/ 0 w 333198"/>
              <a:gd name="connsiteY2" fmla="*/ 852646 h 852646"/>
              <a:gd name="connsiteX3" fmla="*/ 0 w 333198"/>
              <a:gd name="connsiteY3" fmla="*/ 0 h 85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198" h="852646">
                <a:moveTo>
                  <a:pt x="0" y="0"/>
                </a:moveTo>
                <a:lnTo>
                  <a:pt x="333198" y="160371"/>
                </a:lnTo>
                <a:lnTo>
                  <a:pt x="0" y="852646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63" name="Freeform 562"/>
          <p:cNvSpPr/>
          <p:nvPr userDrawn="1"/>
        </p:nvSpPr>
        <p:spPr>
          <a:xfrm>
            <a:off x="-1" y="2054442"/>
            <a:ext cx="436905" cy="1118031"/>
          </a:xfrm>
          <a:custGeom>
            <a:avLst/>
            <a:gdLst>
              <a:gd name="connsiteX0" fmla="*/ 0 w 327679"/>
              <a:gd name="connsiteY0" fmla="*/ 0 h 838523"/>
              <a:gd name="connsiteX1" fmla="*/ 327679 w 327679"/>
              <a:gd name="connsiteY1" fmla="*/ 157715 h 838523"/>
              <a:gd name="connsiteX2" fmla="*/ 0 w 327679"/>
              <a:gd name="connsiteY2" fmla="*/ 838523 h 838523"/>
              <a:gd name="connsiteX3" fmla="*/ 0 w 327679"/>
              <a:gd name="connsiteY3" fmla="*/ 0 h 838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79" h="838523">
                <a:moveTo>
                  <a:pt x="0" y="0"/>
                </a:moveTo>
                <a:lnTo>
                  <a:pt x="327679" y="157715"/>
                </a:lnTo>
                <a:lnTo>
                  <a:pt x="0" y="83852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81" name="Freeform 580"/>
          <p:cNvSpPr/>
          <p:nvPr userDrawn="1"/>
        </p:nvSpPr>
        <p:spPr>
          <a:xfrm>
            <a:off x="-1" y="3737369"/>
            <a:ext cx="1156132" cy="2958515"/>
          </a:xfrm>
          <a:custGeom>
            <a:avLst/>
            <a:gdLst>
              <a:gd name="connsiteX0" fmla="*/ 0 w 867099"/>
              <a:gd name="connsiteY0" fmla="*/ 0 h 2218886"/>
              <a:gd name="connsiteX1" fmla="*/ 867099 w 867099"/>
              <a:gd name="connsiteY1" fmla="*/ 417342 h 2218886"/>
              <a:gd name="connsiteX2" fmla="*/ 0 w 867099"/>
              <a:gd name="connsiteY2" fmla="*/ 2218886 h 2218886"/>
              <a:gd name="connsiteX3" fmla="*/ 0 w 867099"/>
              <a:gd name="connsiteY3" fmla="*/ 0 h 221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7099" h="2218886">
                <a:moveTo>
                  <a:pt x="0" y="0"/>
                </a:moveTo>
                <a:lnTo>
                  <a:pt x="867099" y="417342"/>
                </a:lnTo>
                <a:lnTo>
                  <a:pt x="0" y="2218886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89" name="Freeform 588"/>
          <p:cNvSpPr/>
          <p:nvPr userDrawn="1"/>
        </p:nvSpPr>
        <p:spPr>
          <a:xfrm>
            <a:off x="-3" y="2271850"/>
            <a:ext cx="3174936" cy="4056477"/>
          </a:xfrm>
          <a:custGeom>
            <a:avLst/>
            <a:gdLst>
              <a:gd name="connsiteX0" fmla="*/ 327372 w 2381202"/>
              <a:gd name="connsiteY0" fmla="*/ 0 h 3042358"/>
              <a:gd name="connsiteX1" fmla="*/ 2381202 w 2381202"/>
              <a:gd name="connsiteY1" fmla="*/ 988527 h 3042358"/>
              <a:gd name="connsiteX2" fmla="*/ 1392675 w 2381202"/>
              <a:gd name="connsiteY2" fmla="*/ 3042358 h 3042358"/>
              <a:gd name="connsiteX3" fmla="*/ 0 w 2381202"/>
              <a:gd name="connsiteY3" fmla="*/ 2372050 h 3042358"/>
              <a:gd name="connsiteX4" fmla="*/ 0 w 2381202"/>
              <a:gd name="connsiteY4" fmla="*/ 680170 h 3042358"/>
              <a:gd name="connsiteX5" fmla="*/ 327372 w 2381202"/>
              <a:gd name="connsiteY5" fmla="*/ 0 h 304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202" h="3042358">
                <a:moveTo>
                  <a:pt x="327372" y="0"/>
                </a:moveTo>
                <a:lnTo>
                  <a:pt x="2381202" y="988527"/>
                </a:lnTo>
                <a:lnTo>
                  <a:pt x="1392675" y="3042358"/>
                </a:lnTo>
                <a:lnTo>
                  <a:pt x="0" y="2372050"/>
                </a:lnTo>
                <a:lnTo>
                  <a:pt x="0" y="680170"/>
                </a:lnTo>
                <a:lnTo>
                  <a:pt x="327372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599" name="Freeform 598"/>
          <p:cNvSpPr/>
          <p:nvPr userDrawn="1"/>
        </p:nvSpPr>
        <p:spPr>
          <a:xfrm>
            <a:off x="-3" y="-2030"/>
            <a:ext cx="1534643" cy="2278337"/>
          </a:xfrm>
          <a:custGeom>
            <a:avLst/>
            <a:gdLst>
              <a:gd name="connsiteX0" fmla="*/ 0 w 1150982"/>
              <a:gd name="connsiteY0" fmla="*/ 0 h 1708753"/>
              <a:gd name="connsiteX1" fmla="*/ 1150982 w 1150982"/>
              <a:gd name="connsiteY1" fmla="*/ 0 h 1708753"/>
              <a:gd name="connsiteX2" fmla="*/ 328544 w 1150982"/>
              <a:gd name="connsiteY2" fmla="*/ 1708753 h 1708753"/>
              <a:gd name="connsiteX3" fmla="*/ 0 w 1150982"/>
              <a:gd name="connsiteY3" fmla="*/ 1550622 h 1708753"/>
              <a:gd name="connsiteX4" fmla="*/ 0 w 1150982"/>
              <a:gd name="connsiteY4" fmla="*/ 0 h 1708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0982" h="1708753">
                <a:moveTo>
                  <a:pt x="0" y="0"/>
                </a:moveTo>
                <a:lnTo>
                  <a:pt x="1150982" y="0"/>
                </a:lnTo>
                <a:lnTo>
                  <a:pt x="328544" y="1708753"/>
                </a:lnTo>
                <a:lnTo>
                  <a:pt x="0" y="155062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05" name="Freeform 604"/>
          <p:cNvSpPr/>
          <p:nvPr userDrawn="1"/>
        </p:nvSpPr>
        <p:spPr>
          <a:xfrm>
            <a:off x="-3" y="-2031"/>
            <a:ext cx="1546192" cy="2273475"/>
          </a:xfrm>
          <a:custGeom>
            <a:avLst/>
            <a:gdLst>
              <a:gd name="connsiteX0" fmla="*/ 0 w 1159644"/>
              <a:gd name="connsiteY0" fmla="*/ 0 h 1705106"/>
              <a:gd name="connsiteX1" fmla="*/ 1159644 w 1159644"/>
              <a:gd name="connsiteY1" fmla="*/ 0 h 1705106"/>
              <a:gd name="connsiteX2" fmla="*/ 338961 w 1159644"/>
              <a:gd name="connsiteY2" fmla="*/ 1705106 h 1705106"/>
              <a:gd name="connsiteX3" fmla="*/ 0 w 1159644"/>
              <a:gd name="connsiteY3" fmla="*/ 1541961 h 1705106"/>
              <a:gd name="connsiteX4" fmla="*/ 0 w 1159644"/>
              <a:gd name="connsiteY4" fmla="*/ 0 h 170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9644" h="1705106">
                <a:moveTo>
                  <a:pt x="0" y="0"/>
                </a:moveTo>
                <a:lnTo>
                  <a:pt x="1159644" y="0"/>
                </a:lnTo>
                <a:lnTo>
                  <a:pt x="338961" y="1705106"/>
                </a:lnTo>
                <a:lnTo>
                  <a:pt x="0" y="154196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11" name="Freeform 610"/>
          <p:cNvSpPr/>
          <p:nvPr userDrawn="1"/>
        </p:nvSpPr>
        <p:spPr>
          <a:xfrm>
            <a:off x="1" y="-2030"/>
            <a:ext cx="3226548" cy="1565823"/>
          </a:xfrm>
          <a:custGeom>
            <a:avLst/>
            <a:gdLst>
              <a:gd name="connsiteX0" fmla="*/ 0 w 2419911"/>
              <a:gd name="connsiteY0" fmla="*/ 0 h 1174367"/>
              <a:gd name="connsiteX1" fmla="*/ 2419911 w 2419911"/>
              <a:gd name="connsiteY1" fmla="*/ 0 h 1174367"/>
              <a:gd name="connsiteX2" fmla="*/ 1854677 w 2419911"/>
              <a:gd name="connsiteY2" fmla="*/ 1174367 h 1174367"/>
              <a:gd name="connsiteX3" fmla="*/ 0 w 2419911"/>
              <a:gd name="connsiteY3" fmla="*/ 281694 h 1174367"/>
              <a:gd name="connsiteX4" fmla="*/ 0 w 2419911"/>
              <a:gd name="connsiteY4" fmla="*/ 0 h 11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911" h="1174367">
                <a:moveTo>
                  <a:pt x="0" y="0"/>
                </a:moveTo>
                <a:lnTo>
                  <a:pt x="2419911" y="0"/>
                </a:lnTo>
                <a:lnTo>
                  <a:pt x="1854677" y="1174367"/>
                </a:lnTo>
                <a:lnTo>
                  <a:pt x="0" y="28169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62" name="Freeform 661"/>
          <p:cNvSpPr/>
          <p:nvPr userDrawn="1"/>
        </p:nvSpPr>
        <p:spPr>
          <a:xfrm>
            <a:off x="1604391" y="6312496"/>
            <a:ext cx="1395931" cy="545504"/>
          </a:xfrm>
          <a:custGeom>
            <a:avLst/>
            <a:gdLst>
              <a:gd name="connsiteX0" fmla="*/ 196917 w 1046948"/>
              <a:gd name="connsiteY0" fmla="*/ 0 h 409128"/>
              <a:gd name="connsiteX1" fmla="*/ 1046948 w 1046948"/>
              <a:gd name="connsiteY1" fmla="*/ 409128 h 409128"/>
              <a:gd name="connsiteX2" fmla="*/ 0 w 1046948"/>
              <a:gd name="connsiteY2" fmla="*/ 409128 h 409128"/>
              <a:gd name="connsiteX3" fmla="*/ 196917 w 1046948"/>
              <a:gd name="connsiteY3" fmla="*/ 0 h 40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948" h="409128">
                <a:moveTo>
                  <a:pt x="196917" y="0"/>
                </a:moveTo>
                <a:lnTo>
                  <a:pt x="1046948" y="409128"/>
                </a:lnTo>
                <a:lnTo>
                  <a:pt x="0" y="409128"/>
                </a:lnTo>
                <a:lnTo>
                  <a:pt x="196917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38" name="Freeform 637"/>
          <p:cNvSpPr/>
          <p:nvPr userDrawn="1"/>
        </p:nvSpPr>
        <p:spPr>
          <a:xfrm>
            <a:off x="-2" y="4291971"/>
            <a:ext cx="3897887" cy="2566029"/>
          </a:xfrm>
          <a:custGeom>
            <a:avLst/>
            <a:gdLst>
              <a:gd name="connsiteX0" fmla="*/ 869585 w 2923415"/>
              <a:gd name="connsiteY0" fmla="*/ 0 h 1924522"/>
              <a:gd name="connsiteX1" fmla="*/ 2923415 w 2923415"/>
              <a:gd name="connsiteY1" fmla="*/ 988528 h 1924522"/>
              <a:gd name="connsiteX2" fmla="*/ 2472913 w 2923415"/>
              <a:gd name="connsiteY2" fmla="*/ 1924522 h 1924522"/>
              <a:gd name="connsiteX3" fmla="*/ 0 w 2923415"/>
              <a:gd name="connsiteY3" fmla="*/ 1924522 h 1924522"/>
              <a:gd name="connsiteX4" fmla="*/ 0 w 2923415"/>
              <a:gd name="connsiteY4" fmla="*/ 1806708 h 1924522"/>
              <a:gd name="connsiteX5" fmla="*/ 869585 w 2923415"/>
              <a:gd name="connsiteY5" fmla="*/ 0 h 1924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3415" h="1924522">
                <a:moveTo>
                  <a:pt x="869585" y="0"/>
                </a:moveTo>
                <a:lnTo>
                  <a:pt x="2923415" y="988528"/>
                </a:lnTo>
                <a:lnTo>
                  <a:pt x="2472913" y="1924522"/>
                </a:lnTo>
                <a:lnTo>
                  <a:pt x="0" y="1924522"/>
                </a:lnTo>
                <a:lnTo>
                  <a:pt x="0" y="1806708"/>
                </a:lnTo>
                <a:lnTo>
                  <a:pt x="869585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33" name="Freeform 632"/>
          <p:cNvSpPr/>
          <p:nvPr userDrawn="1"/>
        </p:nvSpPr>
        <p:spPr>
          <a:xfrm>
            <a:off x="-3" y="5427480"/>
            <a:ext cx="1857309" cy="1430521"/>
          </a:xfrm>
          <a:custGeom>
            <a:avLst/>
            <a:gdLst>
              <a:gd name="connsiteX0" fmla="*/ 0 w 1392982"/>
              <a:gd name="connsiteY0" fmla="*/ 0 h 1072891"/>
              <a:gd name="connsiteX1" fmla="*/ 1392982 w 1392982"/>
              <a:gd name="connsiteY1" fmla="*/ 670455 h 1072891"/>
              <a:gd name="connsiteX2" fmla="*/ 1199286 w 1392982"/>
              <a:gd name="connsiteY2" fmla="*/ 1072891 h 1072891"/>
              <a:gd name="connsiteX3" fmla="*/ 0 w 1392982"/>
              <a:gd name="connsiteY3" fmla="*/ 1072891 h 1072891"/>
              <a:gd name="connsiteX4" fmla="*/ 0 w 1392982"/>
              <a:gd name="connsiteY4" fmla="*/ 0 h 107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982" h="1072891">
                <a:moveTo>
                  <a:pt x="0" y="0"/>
                </a:moveTo>
                <a:lnTo>
                  <a:pt x="1392982" y="670455"/>
                </a:lnTo>
                <a:lnTo>
                  <a:pt x="1199286" y="1072891"/>
                </a:lnTo>
                <a:lnTo>
                  <a:pt x="0" y="107289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28" name="Freeform 627"/>
          <p:cNvSpPr/>
          <p:nvPr userDrawn="1"/>
        </p:nvSpPr>
        <p:spPr>
          <a:xfrm>
            <a:off x="-3" y="5427267"/>
            <a:ext cx="1857309" cy="1430733"/>
          </a:xfrm>
          <a:custGeom>
            <a:avLst/>
            <a:gdLst>
              <a:gd name="connsiteX0" fmla="*/ 0 w 1392982"/>
              <a:gd name="connsiteY0" fmla="*/ 0 h 1073050"/>
              <a:gd name="connsiteX1" fmla="*/ 1392982 w 1392982"/>
              <a:gd name="connsiteY1" fmla="*/ 670455 h 1073050"/>
              <a:gd name="connsiteX2" fmla="*/ 1199209 w 1392982"/>
              <a:gd name="connsiteY2" fmla="*/ 1073050 h 1073050"/>
              <a:gd name="connsiteX3" fmla="*/ 0 w 1392982"/>
              <a:gd name="connsiteY3" fmla="*/ 1073050 h 1073050"/>
              <a:gd name="connsiteX4" fmla="*/ 0 w 1392982"/>
              <a:gd name="connsiteY4" fmla="*/ 0 h 107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982" h="1073050">
                <a:moveTo>
                  <a:pt x="0" y="0"/>
                </a:moveTo>
                <a:lnTo>
                  <a:pt x="1392982" y="670455"/>
                </a:lnTo>
                <a:lnTo>
                  <a:pt x="1199209" y="1073050"/>
                </a:lnTo>
                <a:lnTo>
                  <a:pt x="0" y="1073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51" name="Freeform 650"/>
          <p:cNvSpPr/>
          <p:nvPr userDrawn="1"/>
        </p:nvSpPr>
        <p:spPr>
          <a:xfrm>
            <a:off x="1862367" y="3584320"/>
            <a:ext cx="4056477" cy="3273681"/>
          </a:xfrm>
          <a:custGeom>
            <a:avLst/>
            <a:gdLst>
              <a:gd name="connsiteX0" fmla="*/ 988527 w 3042358"/>
              <a:gd name="connsiteY0" fmla="*/ 0 h 2455261"/>
              <a:gd name="connsiteX1" fmla="*/ 3042358 w 3042358"/>
              <a:gd name="connsiteY1" fmla="*/ 988527 h 2455261"/>
              <a:gd name="connsiteX2" fmla="*/ 2336405 w 3042358"/>
              <a:gd name="connsiteY2" fmla="*/ 2455261 h 2455261"/>
              <a:gd name="connsiteX3" fmla="*/ 834039 w 3042358"/>
              <a:gd name="connsiteY3" fmla="*/ 2455261 h 2455261"/>
              <a:gd name="connsiteX4" fmla="*/ 0 w 3042358"/>
              <a:gd name="connsiteY4" fmla="*/ 2053830 h 2455261"/>
              <a:gd name="connsiteX5" fmla="*/ 988527 w 3042358"/>
              <a:gd name="connsiteY5" fmla="*/ 0 h 2455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2358" h="2455261">
                <a:moveTo>
                  <a:pt x="988527" y="0"/>
                </a:moveTo>
                <a:lnTo>
                  <a:pt x="3042358" y="988527"/>
                </a:lnTo>
                <a:lnTo>
                  <a:pt x="2336405" y="2455261"/>
                </a:lnTo>
                <a:lnTo>
                  <a:pt x="834039" y="2455261"/>
                </a:lnTo>
                <a:lnTo>
                  <a:pt x="0" y="2053830"/>
                </a:lnTo>
                <a:lnTo>
                  <a:pt x="988527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45" name="Freeform 644"/>
          <p:cNvSpPr/>
          <p:nvPr userDrawn="1"/>
        </p:nvSpPr>
        <p:spPr>
          <a:xfrm>
            <a:off x="3284751" y="5604845"/>
            <a:ext cx="3206795" cy="1253156"/>
          </a:xfrm>
          <a:custGeom>
            <a:avLst/>
            <a:gdLst>
              <a:gd name="connsiteX0" fmla="*/ 452366 w 2405096"/>
              <a:gd name="connsiteY0" fmla="*/ 0 h 939867"/>
              <a:gd name="connsiteX1" fmla="*/ 2405096 w 2405096"/>
              <a:gd name="connsiteY1" fmla="*/ 939867 h 939867"/>
              <a:gd name="connsiteX2" fmla="*/ 0 w 2405096"/>
              <a:gd name="connsiteY2" fmla="*/ 939867 h 939867"/>
              <a:gd name="connsiteX3" fmla="*/ 452366 w 2405096"/>
              <a:gd name="connsiteY3" fmla="*/ 0 h 93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5096" h="939867">
                <a:moveTo>
                  <a:pt x="452366" y="0"/>
                </a:moveTo>
                <a:lnTo>
                  <a:pt x="2405096" y="939867"/>
                </a:lnTo>
                <a:lnTo>
                  <a:pt x="0" y="939867"/>
                </a:lnTo>
                <a:lnTo>
                  <a:pt x="452366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657" name="Freeform 656"/>
          <p:cNvSpPr/>
          <p:nvPr userDrawn="1"/>
        </p:nvSpPr>
        <p:spPr>
          <a:xfrm>
            <a:off x="1592843" y="6317360"/>
            <a:ext cx="1383488" cy="540641"/>
          </a:xfrm>
          <a:custGeom>
            <a:avLst/>
            <a:gdLst>
              <a:gd name="connsiteX0" fmla="*/ 195162 w 1037616"/>
              <a:gd name="connsiteY0" fmla="*/ 0 h 405481"/>
              <a:gd name="connsiteX1" fmla="*/ 1037616 w 1037616"/>
              <a:gd name="connsiteY1" fmla="*/ 405481 h 405481"/>
              <a:gd name="connsiteX2" fmla="*/ 0 w 1037616"/>
              <a:gd name="connsiteY2" fmla="*/ 405481 h 405481"/>
              <a:gd name="connsiteX3" fmla="*/ 195162 w 1037616"/>
              <a:gd name="connsiteY3" fmla="*/ 0 h 405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7616" h="405481">
                <a:moveTo>
                  <a:pt x="195162" y="0"/>
                </a:moveTo>
                <a:lnTo>
                  <a:pt x="1037616" y="405481"/>
                </a:lnTo>
                <a:lnTo>
                  <a:pt x="0" y="405481"/>
                </a:lnTo>
                <a:lnTo>
                  <a:pt x="195162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246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Tos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12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" name="TextBox 1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380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yle-Tos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5556378"/>
            <a:ext cx="12192000" cy="13016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ID" sz="180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12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" name="TextBox 1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3990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tx2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44546A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44546A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899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16" name="Group 15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306" name="Group 305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9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5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7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8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9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0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1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2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3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16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8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8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5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9" name="Group 308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58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0" name="Group 309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3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1" name="Group 310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1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7" name="Group 16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92" name="Group 191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83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9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0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3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5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68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2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45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7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30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4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11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7" name="Group 196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9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0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19" name="Group 18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5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3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5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6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7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8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34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5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98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5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3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7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4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26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1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25B89A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25B89A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36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26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16" name="Group 15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305" name="Group 304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8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9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6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7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8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9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0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1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2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6" name="Group 305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15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6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0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80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1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7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57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8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9" name="Group 308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30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1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0" name="Group 309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11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2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7" name="Group 16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91" name="Group 190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82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3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9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1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2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3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2" name="Group 191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67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8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44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5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29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0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10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1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97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19" name="Group 18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5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3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6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7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8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33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4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7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97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8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5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7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44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25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2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3B97D3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3B97D3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29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17" name="Group 16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306" name="Group 305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9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5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7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8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9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0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1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2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3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16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8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8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5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9" name="Group 308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58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0" name="Group 309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3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1" name="Group 310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1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92" name="Group 191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83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9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0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3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5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68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2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45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7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30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4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11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7" name="Group 196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9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0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9" name="Group 18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20" name="Group 19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5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3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5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6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7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8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34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5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98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5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3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7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4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26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3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9CBE5C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9CBE5C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293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6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16" name="Group 15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305" name="Group 304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8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9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6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7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8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9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0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1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2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6" name="Group 305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15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6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0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80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1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7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57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8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9" name="Group 308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30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1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0" name="Group 309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11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2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7" name="Group 16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91" name="Group 190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82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3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9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1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2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3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2" name="Group 191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67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8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44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5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29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0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10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1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97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19" name="Group 18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5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3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6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7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8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33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4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7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97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8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5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7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44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25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4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F29C1F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F29C1F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9572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7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1" y="-24195"/>
            <a:ext cx="12165377" cy="6904324"/>
            <a:chOff x="0" y="-18147"/>
            <a:chExt cx="9124033" cy="5178243"/>
          </a:xfrm>
        </p:grpSpPr>
        <p:grpSp>
          <p:nvGrpSpPr>
            <p:cNvPr id="17" name="Group 16"/>
            <p:cNvGrpSpPr/>
            <p:nvPr/>
          </p:nvGrpSpPr>
          <p:grpSpPr>
            <a:xfrm>
              <a:off x="0" y="-17197"/>
              <a:ext cx="9124033" cy="5175422"/>
              <a:chOff x="0" y="-17197"/>
              <a:chExt cx="9124033" cy="5175422"/>
            </a:xfrm>
            <a:solidFill>
              <a:schemeClr val="bg1">
                <a:alpha val="4000"/>
              </a:schemeClr>
            </a:solidFill>
          </p:grpSpPr>
          <p:grpSp>
            <p:nvGrpSpPr>
              <p:cNvPr id="306" name="Group 305"/>
              <p:cNvGrpSpPr/>
              <p:nvPr/>
            </p:nvGrpSpPr>
            <p:grpSpPr>
              <a:xfrm>
                <a:off x="0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439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0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1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2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3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4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5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6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7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8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9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0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1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2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3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4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5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6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7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8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9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0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1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2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3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4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5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7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8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9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0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1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2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3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 rot="10800000">
                <a:off x="0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416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7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8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9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0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1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2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3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4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7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0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1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2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3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4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5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6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7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8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>
                <a:off x="3204393" y="-573"/>
                <a:ext cx="3204673" cy="3204674"/>
                <a:chOff x="0" y="-3175"/>
                <a:chExt cx="5524500" cy="5524501"/>
              </a:xfrm>
              <a:grpFill/>
            </p:grpSpPr>
            <p:sp>
              <p:nvSpPr>
                <p:cNvPr id="38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8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9" name="Rectangle 267"/>
                <p:cNvSpPr>
                  <a:spLocks noChangeArrowheads="1"/>
                </p:cNvSpPr>
                <p:nvPr/>
              </p:nvSpPr>
              <p:spPr bwMode="auto">
                <a:xfrm>
                  <a:off x="4675188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0" name="Rectangle 268"/>
                <p:cNvSpPr>
                  <a:spLocks noChangeArrowheads="1"/>
                </p:cNvSpPr>
                <p:nvPr/>
              </p:nvSpPr>
              <p:spPr bwMode="auto">
                <a:xfrm>
                  <a:off x="4675188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1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2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3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4" name="Rectangle 272"/>
                <p:cNvSpPr>
                  <a:spLocks noChangeArrowheads="1"/>
                </p:cNvSpPr>
                <p:nvPr/>
              </p:nvSpPr>
              <p:spPr bwMode="auto">
                <a:xfrm>
                  <a:off x="5099050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5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09" name="Group 308"/>
              <p:cNvGrpSpPr/>
              <p:nvPr/>
            </p:nvGrpSpPr>
            <p:grpSpPr>
              <a:xfrm rot="10800000">
                <a:off x="3204393" y="3187535"/>
                <a:ext cx="3204673" cy="1970690"/>
                <a:chOff x="0" y="2124075"/>
                <a:chExt cx="5524500" cy="3397251"/>
              </a:xfrm>
              <a:grpFill/>
            </p:grpSpPr>
            <p:sp>
              <p:nvSpPr>
                <p:cNvPr id="358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9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0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1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0" name="Group 309"/>
              <p:cNvGrpSpPr/>
              <p:nvPr/>
            </p:nvGrpSpPr>
            <p:grpSpPr>
              <a:xfrm>
                <a:off x="6412032" y="-17197"/>
                <a:ext cx="2712001" cy="3204673"/>
                <a:chOff x="0" y="-3175"/>
                <a:chExt cx="4675188" cy="5524500"/>
              </a:xfrm>
              <a:grpFill/>
            </p:grpSpPr>
            <p:sp>
              <p:nvSpPr>
                <p:cNvPr id="331" name="Rectangle 239"/>
                <p:cNvSpPr>
                  <a:spLocks noChangeArrowheads="1"/>
                </p:cNvSpPr>
                <p:nvPr/>
              </p:nvSpPr>
              <p:spPr bwMode="auto">
                <a:xfrm>
                  <a:off x="0" y="-3175"/>
                  <a:ext cx="423863" cy="84931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2" name="Rectangle 240"/>
                <p:cNvSpPr>
                  <a:spLocks noChangeArrowheads="1"/>
                </p:cNvSpPr>
                <p:nvPr/>
              </p:nvSpPr>
              <p:spPr bwMode="auto">
                <a:xfrm>
                  <a:off x="0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3" name="Rectangle 241"/>
                <p:cNvSpPr>
                  <a:spLocks noChangeArrowheads="1"/>
                </p:cNvSpPr>
                <p:nvPr/>
              </p:nvSpPr>
              <p:spPr bwMode="auto">
                <a:xfrm>
                  <a:off x="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4" name="Rectangle 242"/>
                <p:cNvSpPr>
                  <a:spLocks noChangeArrowheads="1"/>
                </p:cNvSpPr>
                <p:nvPr/>
              </p:nvSpPr>
              <p:spPr bwMode="auto">
                <a:xfrm>
                  <a:off x="423863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5" name="Rectangle 243"/>
                <p:cNvSpPr>
                  <a:spLocks noChangeArrowheads="1"/>
                </p:cNvSpPr>
                <p:nvPr/>
              </p:nvSpPr>
              <p:spPr bwMode="auto">
                <a:xfrm>
                  <a:off x="423863" y="2973388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6" name="Rectangle 244"/>
                <p:cNvSpPr>
                  <a:spLocks noChangeArrowheads="1"/>
                </p:cNvSpPr>
                <p:nvPr/>
              </p:nvSpPr>
              <p:spPr bwMode="auto">
                <a:xfrm>
                  <a:off x="0" y="4246563"/>
                  <a:ext cx="84931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7" name="Rectangle 245"/>
                <p:cNvSpPr>
                  <a:spLocks noChangeArrowheads="1"/>
                </p:cNvSpPr>
                <p:nvPr/>
              </p:nvSpPr>
              <p:spPr bwMode="auto">
                <a:xfrm>
                  <a:off x="849313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8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9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1" name="Freeform 249"/>
                <p:cNvSpPr>
                  <a:spLocks/>
                </p:cNvSpPr>
                <p:nvPr/>
              </p:nvSpPr>
              <p:spPr bwMode="auto">
                <a:xfrm>
                  <a:off x="1698625" y="846138"/>
                  <a:ext cx="852488" cy="849313"/>
                </a:xfrm>
                <a:custGeom>
                  <a:avLst/>
                  <a:gdLst>
                    <a:gd name="T0" fmla="*/ 0 w 537"/>
                    <a:gd name="T1" fmla="*/ 0 h 535"/>
                    <a:gd name="T2" fmla="*/ 0 w 537"/>
                    <a:gd name="T3" fmla="*/ 535 h 535"/>
                    <a:gd name="T4" fmla="*/ 270 w 537"/>
                    <a:gd name="T5" fmla="*/ 535 h 535"/>
                    <a:gd name="T6" fmla="*/ 270 w 537"/>
                    <a:gd name="T7" fmla="*/ 267 h 535"/>
                    <a:gd name="T8" fmla="*/ 537 w 537"/>
                    <a:gd name="T9" fmla="*/ 267 h 535"/>
                    <a:gd name="T10" fmla="*/ 537 w 537"/>
                    <a:gd name="T11" fmla="*/ 0 h 535"/>
                    <a:gd name="T12" fmla="*/ 0 w 537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7" h="535">
                      <a:moveTo>
                        <a:pt x="0" y="0"/>
                      </a:moveTo>
                      <a:lnTo>
                        <a:pt x="0" y="535"/>
                      </a:lnTo>
                      <a:lnTo>
                        <a:pt x="270" y="535"/>
                      </a:lnTo>
                      <a:lnTo>
                        <a:pt x="270" y="267"/>
                      </a:lnTo>
                      <a:lnTo>
                        <a:pt x="537" y="267"/>
                      </a:lnTo>
                      <a:lnTo>
                        <a:pt x="53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551113" y="-3175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8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9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0" name="Rectangle 258"/>
                <p:cNvSpPr>
                  <a:spLocks noChangeArrowheads="1"/>
                </p:cNvSpPr>
                <p:nvPr/>
              </p:nvSpPr>
              <p:spPr bwMode="auto">
                <a:xfrm>
                  <a:off x="2976563" y="42068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3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5875" y="-31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5875" y="84613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7" name="Rectangle 265"/>
                <p:cNvSpPr>
                  <a:spLocks noChangeArrowheads="1"/>
                </p:cNvSpPr>
                <p:nvPr/>
              </p:nvSpPr>
              <p:spPr bwMode="auto">
                <a:xfrm>
                  <a:off x="4249738" y="127000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11" name="Group 310"/>
              <p:cNvGrpSpPr/>
              <p:nvPr/>
            </p:nvGrpSpPr>
            <p:grpSpPr>
              <a:xfrm rot="10800000">
                <a:off x="6412033" y="3187535"/>
                <a:ext cx="2712000" cy="1970690"/>
                <a:chOff x="849313" y="2124075"/>
                <a:chExt cx="4675187" cy="3397251"/>
              </a:xfrm>
              <a:grpFill/>
            </p:grpSpPr>
            <p:sp>
              <p:nvSpPr>
                <p:cNvPr id="312" name="Rectangle 246"/>
                <p:cNvSpPr>
                  <a:spLocks noChangeArrowheads="1"/>
                </p:cNvSpPr>
                <p:nvPr/>
              </p:nvSpPr>
              <p:spPr bwMode="auto">
                <a:xfrm>
                  <a:off x="84931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3" name="Rectangle 247"/>
                <p:cNvSpPr>
                  <a:spLocks noChangeArrowheads="1"/>
                </p:cNvSpPr>
                <p:nvPr/>
              </p:nvSpPr>
              <p:spPr bwMode="auto">
                <a:xfrm>
                  <a:off x="849313" y="4672013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273175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698625" y="2124075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6" name="Rectangle 251"/>
                <p:cNvSpPr>
                  <a:spLocks noChangeArrowheads="1"/>
                </p:cNvSpPr>
                <p:nvPr/>
              </p:nvSpPr>
              <p:spPr bwMode="auto">
                <a:xfrm>
                  <a:off x="1698625" y="2973388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698625" y="3822700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698625" y="4672013"/>
                  <a:ext cx="428625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27250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0" name="Rectangle 256"/>
                <p:cNvSpPr>
                  <a:spLocks noChangeArrowheads="1"/>
                </p:cNvSpPr>
                <p:nvPr/>
              </p:nvSpPr>
              <p:spPr bwMode="auto">
                <a:xfrm>
                  <a:off x="2551113" y="3397250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1" name="Rectangle 257"/>
                <p:cNvSpPr>
                  <a:spLocks noChangeArrowheads="1"/>
                </p:cNvSpPr>
                <p:nvPr/>
              </p:nvSpPr>
              <p:spPr bwMode="auto">
                <a:xfrm>
                  <a:off x="2551113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2" name="Rectangle 259"/>
                <p:cNvSpPr>
                  <a:spLocks noChangeArrowheads="1"/>
                </p:cNvSpPr>
                <p:nvPr/>
              </p:nvSpPr>
              <p:spPr bwMode="auto">
                <a:xfrm>
                  <a:off x="2976563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3" name="Rectangle 260"/>
                <p:cNvSpPr>
                  <a:spLocks noChangeArrowheads="1"/>
                </p:cNvSpPr>
                <p:nvPr/>
              </p:nvSpPr>
              <p:spPr bwMode="auto">
                <a:xfrm>
                  <a:off x="2976563" y="2973388"/>
                  <a:ext cx="84931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4" name="Freeform 261"/>
                <p:cNvSpPr>
                  <a:spLocks/>
                </p:cNvSpPr>
                <p:nvPr/>
              </p:nvSpPr>
              <p:spPr bwMode="auto">
                <a:xfrm>
                  <a:off x="2976563" y="3822700"/>
                  <a:ext cx="849313" cy="849313"/>
                </a:xfrm>
                <a:custGeom>
                  <a:avLst/>
                  <a:gdLst>
                    <a:gd name="T0" fmla="*/ 0 w 535"/>
                    <a:gd name="T1" fmla="*/ 0 h 535"/>
                    <a:gd name="T2" fmla="*/ 0 w 535"/>
                    <a:gd name="T3" fmla="*/ 267 h 535"/>
                    <a:gd name="T4" fmla="*/ 267 w 535"/>
                    <a:gd name="T5" fmla="*/ 267 h 535"/>
                    <a:gd name="T6" fmla="*/ 267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0 h 535"/>
                    <a:gd name="T12" fmla="*/ 0 w 535"/>
                    <a:gd name="T13" fmla="*/ 0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0" y="0"/>
                      </a:moveTo>
                      <a:lnTo>
                        <a:pt x="0" y="267"/>
                      </a:lnTo>
                      <a:lnTo>
                        <a:pt x="267" y="267"/>
                      </a:lnTo>
                      <a:lnTo>
                        <a:pt x="267" y="535"/>
                      </a:lnTo>
                      <a:lnTo>
                        <a:pt x="535" y="535"/>
                      </a:lnTo>
                      <a:lnTo>
                        <a:pt x="53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5875" y="2547938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6" name="Freeform 266"/>
                <p:cNvSpPr>
                  <a:spLocks/>
                </p:cNvSpPr>
                <p:nvPr/>
              </p:nvSpPr>
              <p:spPr bwMode="auto">
                <a:xfrm>
                  <a:off x="4249738" y="4672013"/>
                  <a:ext cx="849313" cy="849313"/>
                </a:xfrm>
                <a:custGeom>
                  <a:avLst/>
                  <a:gdLst>
                    <a:gd name="T0" fmla="*/ 268 w 535"/>
                    <a:gd name="T1" fmla="*/ 267 h 535"/>
                    <a:gd name="T2" fmla="*/ 268 w 535"/>
                    <a:gd name="T3" fmla="*/ 0 h 535"/>
                    <a:gd name="T4" fmla="*/ 0 w 535"/>
                    <a:gd name="T5" fmla="*/ 0 h 535"/>
                    <a:gd name="T6" fmla="*/ 0 w 535"/>
                    <a:gd name="T7" fmla="*/ 535 h 535"/>
                    <a:gd name="T8" fmla="*/ 535 w 535"/>
                    <a:gd name="T9" fmla="*/ 535 h 535"/>
                    <a:gd name="T10" fmla="*/ 535 w 535"/>
                    <a:gd name="T11" fmla="*/ 267 h 535"/>
                    <a:gd name="T12" fmla="*/ 268 w 535"/>
                    <a:gd name="T13" fmla="*/ 267 h 5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5" h="535">
                      <a:moveTo>
                        <a:pt x="268" y="267"/>
                      </a:moveTo>
                      <a:lnTo>
                        <a:pt x="268" y="0"/>
                      </a:lnTo>
                      <a:lnTo>
                        <a:pt x="0" y="0"/>
                      </a:lnTo>
                      <a:lnTo>
                        <a:pt x="0" y="535"/>
                      </a:lnTo>
                      <a:lnTo>
                        <a:pt x="535" y="535"/>
                      </a:lnTo>
                      <a:lnTo>
                        <a:pt x="535" y="267"/>
                      </a:lnTo>
                      <a:lnTo>
                        <a:pt x="268" y="2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7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75188" y="2124075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8" name="Rectangle 270"/>
                <p:cNvSpPr>
                  <a:spLocks noChangeArrowheads="1"/>
                </p:cNvSpPr>
                <p:nvPr/>
              </p:nvSpPr>
              <p:spPr bwMode="auto">
                <a:xfrm>
                  <a:off x="4675188" y="2973388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9" name="Rectangle 271"/>
                <p:cNvSpPr>
                  <a:spLocks noChangeArrowheads="1"/>
                </p:cNvSpPr>
                <p:nvPr/>
              </p:nvSpPr>
              <p:spPr bwMode="auto">
                <a:xfrm>
                  <a:off x="4675188" y="3822700"/>
                  <a:ext cx="423863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0" name="Rectangle 273"/>
                <p:cNvSpPr>
                  <a:spLocks noChangeArrowheads="1"/>
                </p:cNvSpPr>
                <p:nvPr/>
              </p:nvSpPr>
              <p:spPr bwMode="auto">
                <a:xfrm>
                  <a:off x="5099050" y="4672013"/>
                  <a:ext cx="425450" cy="42386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0" y="-18147"/>
              <a:ext cx="9124033" cy="5178243"/>
              <a:chOff x="0" y="-18147"/>
              <a:chExt cx="9124033" cy="5178243"/>
            </a:xfrm>
            <a:solidFill>
              <a:schemeClr val="bg1">
                <a:alpha val="2000"/>
              </a:schemeClr>
            </a:solidFill>
          </p:grpSpPr>
          <p:grpSp>
            <p:nvGrpSpPr>
              <p:cNvPr id="192" name="Group 191"/>
              <p:cNvGrpSpPr/>
              <p:nvPr/>
            </p:nvGrpSpPr>
            <p:grpSpPr>
              <a:xfrm>
                <a:off x="921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83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6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7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1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3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5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9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0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3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4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5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 rot="10800000">
                <a:off x="0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68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9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3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6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7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8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0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2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>
                <a:off x="3205314" y="-1523"/>
                <a:ext cx="3203752" cy="3203752"/>
                <a:chOff x="1588" y="-1587"/>
                <a:chExt cx="5522912" cy="5522912"/>
              </a:xfrm>
              <a:grpFill/>
            </p:grpSpPr>
            <p:sp>
              <p:nvSpPr>
                <p:cNvPr id="245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4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5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7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1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3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4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5" name="Rectangle 297"/>
                <p:cNvSpPr>
                  <a:spLocks noChangeArrowheads="1"/>
                </p:cNvSpPr>
                <p:nvPr/>
              </p:nvSpPr>
              <p:spPr bwMode="auto">
                <a:xfrm>
                  <a:off x="5099050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6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7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 rot="10800000">
                <a:off x="3204393" y="3189406"/>
                <a:ext cx="3203752" cy="1970690"/>
                <a:chOff x="1588" y="2124075"/>
                <a:chExt cx="5522912" cy="3397250"/>
              </a:xfrm>
              <a:grpFill/>
            </p:grpSpPr>
            <p:sp>
              <p:nvSpPr>
                <p:cNvPr id="230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4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8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2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4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>
                <a:off x="6412953" y="-18147"/>
                <a:ext cx="2711080" cy="3203752"/>
                <a:chOff x="1588" y="-1587"/>
                <a:chExt cx="4673600" cy="5522912"/>
              </a:xfrm>
              <a:grpFill/>
            </p:grpSpPr>
            <p:sp>
              <p:nvSpPr>
                <p:cNvPr id="211" name="Rectangle 277"/>
                <p:cNvSpPr>
                  <a:spLocks noChangeArrowheads="1"/>
                </p:cNvSpPr>
                <p:nvPr/>
              </p:nvSpPr>
              <p:spPr bwMode="auto">
                <a:xfrm>
                  <a:off x="1588" y="1695450"/>
                  <a:ext cx="423862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Rectangle 278"/>
                <p:cNvSpPr>
                  <a:spLocks noChangeArrowheads="1"/>
                </p:cNvSpPr>
                <p:nvPr/>
              </p:nvSpPr>
              <p:spPr bwMode="auto">
                <a:xfrm>
                  <a:off x="1588" y="2973388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3" name="Rectangle 279"/>
                <p:cNvSpPr>
                  <a:spLocks noChangeArrowheads="1"/>
                </p:cNvSpPr>
                <p:nvPr/>
              </p:nvSpPr>
              <p:spPr bwMode="auto">
                <a:xfrm>
                  <a:off x="425450" y="8477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Rectangle 280"/>
                <p:cNvSpPr>
                  <a:spLocks noChangeArrowheads="1"/>
                </p:cNvSpPr>
                <p:nvPr/>
              </p:nvSpPr>
              <p:spPr bwMode="auto">
                <a:xfrm>
                  <a:off x="425450" y="339725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5" name="Rectangle 281"/>
                <p:cNvSpPr>
                  <a:spLocks noChangeArrowheads="1"/>
                </p:cNvSpPr>
                <p:nvPr/>
              </p:nvSpPr>
              <p:spPr bwMode="auto">
                <a:xfrm>
                  <a:off x="849313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Rectangle 285"/>
                <p:cNvSpPr>
                  <a:spLocks noChangeArrowheads="1"/>
                </p:cNvSpPr>
                <p:nvPr/>
              </p:nvSpPr>
              <p:spPr bwMode="auto">
                <a:xfrm>
                  <a:off x="2127250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0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Rectangle 289"/>
                <p:cNvSpPr>
                  <a:spLocks noChangeArrowheads="1"/>
                </p:cNvSpPr>
                <p:nvPr/>
              </p:nvSpPr>
              <p:spPr bwMode="auto">
                <a:xfrm>
                  <a:off x="3400425" y="847725"/>
                  <a:ext cx="425450" cy="8477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7" name="Rectangle 293"/>
                <p:cNvSpPr>
                  <a:spLocks noChangeArrowheads="1"/>
                </p:cNvSpPr>
                <p:nvPr/>
              </p:nvSpPr>
              <p:spPr bwMode="auto">
                <a:xfrm>
                  <a:off x="4249738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8" name="Rectangle 294"/>
                <p:cNvSpPr>
                  <a:spLocks noChangeArrowheads="1"/>
                </p:cNvSpPr>
                <p:nvPr/>
              </p:nvSpPr>
              <p:spPr bwMode="auto">
                <a:xfrm>
                  <a:off x="4249738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9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97" name="Group 196"/>
              <p:cNvGrpSpPr/>
              <p:nvPr/>
            </p:nvGrpSpPr>
            <p:grpSpPr>
              <a:xfrm rot="10800000">
                <a:off x="6412033" y="3189406"/>
                <a:ext cx="2465204" cy="1970690"/>
                <a:chOff x="1274763" y="2124075"/>
                <a:chExt cx="4249737" cy="3397250"/>
              </a:xfrm>
              <a:grpFill/>
            </p:grpSpPr>
            <p:sp>
              <p:nvSpPr>
                <p:cNvPr id="19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274763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Rectangle 283"/>
                <p:cNvSpPr>
                  <a:spLocks noChangeArrowheads="1"/>
                </p:cNvSpPr>
                <p:nvPr/>
              </p:nvSpPr>
              <p:spPr bwMode="auto">
                <a:xfrm>
                  <a:off x="1274763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274763" y="50958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Rectangle 286"/>
                <p:cNvSpPr>
                  <a:spLocks noChangeArrowheads="1"/>
                </p:cNvSpPr>
                <p:nvPr/>
              </p:nvSpPr>
              <p:spPr bwMode="auto">
                <a:xfrm>
                  <a:off x="2552700" y="2124075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Rectangle 287"/>
                <p:cNvSpPr>
                  <a:spLocks noChangeArrowheads="1"/>
                </p:cNvSpPr>
                <p:nvPr/>
              </p:nvSpPr>
              <p:spPr bwMode="auto">
                <a:xfrm>
                  <a:off x="2552700" y="3822700"/>
                  <a:ext cx="423862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Rectangle 288"/>
                <p:cNvSpPr>
                  <a:spLocks noChangeArrowheads="1"/>
                </p:cNvSpPr>
                <p:nvPr/>
              </p:nvSpPr>
              <p:spPr bwMode="auto">
                <a:xfrm>
                  <a:off x="2976563" y="2549525"/>
                  <a:ext cx="423862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4" name="Rectangle 290"/>
                <p:cNvSpPr>
                  <a:spLocks noChangeArrowheads="1"/>
                </p:cNvSpPr>
                <p:nvPr/>
              </p:nvSpPr>
              <p:spPr bwMode="auto">
                <a:xfrm>
                  <a:off x="340042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Rectangle 291"/>
                <p:cNvSpPr>
                  <a:spLocks noChangeArrowheads="1"/>
                </p:cNvSpPr>
                <p:nvPr/>
              </p:nvSpPr>
              <p:spPr bwMode="auto">
                <a:xfrm>
                  <a:off x="3400425" y="2124075"/>
                  <a:ext cx="84931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Rectangle 292"/>
                <p:cNvSpPr>
                  <a:spLocks noChangeArrowheads="1"/>
                </p:cNvSpPr>
                <p:nvPr/>
              </p:nvSpPr>
              <p:spPr bwMode="auto">
                <a:xfrm>
                  <a:off x="3825875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Rectangle 295"/>
                <p:cNvSpPr>
                  <a:spLocks noChangeArrowheads="1"/>
                </p:cNvSpPr>
                <p:nvPr/>
              </p:nvSpPr>
              <p:spPr bwMode="auto">
                <a:xfrm>
                  <a:off x="4249738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8" name="Rectangle 296"/>
                <p:cNvSpPr>
                  <a:spLocks noChangeArrowheads="1"/>
                </p:cNvSpPr>
                <p:nvPr/>
              </p:nvSpPr>
              <p:spPr bwMode="auto">
                <a:xfrm>
                  <a:off x="4675188" y="4246563"/>
                  <a:ext cx="423862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Rectangle 298"/>
                <p:cNvSpPr>
                  <a:spLocks noChangeArrowheads="1"/>
                </p:cNvSpPr>
                <p:nvPr/>
              </p:nvSpPr>
              <p:spPr bwMode="auto">
                <a:xfrm>
                  <a:off x="5099050" y="21240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0" name="Rectangle 299"/>
                <p:cNvSpPr>
                  <a:spLocks noChangeArrowheads="1"/>
                </p:cNvSpPr>
                <p:nvPr/>
              </p:nvSpPr>
              <p:spPr bwMode="auto">
                <a:xfrm>
                  <a:off x="5099050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9" name="Group 18"/>
            <p:cNvGrpSpPr/>
            <p:nvPr/>
          </p:nvGrpSpPr>
          <p:grpSpPr>
            <a:xfrm>
              <a:off x="0" y="-16247"/>
              <a:ext cx="9124033" cy="4927647"/>
              <a:chOff x="0" y="-16247"/>
              <a:chExt cx="9124033" cy="4927647"/>
            </a:xfrm>
            <a:solidFill>
              <a:schemeClr val="bg1">
                <a:alpha val="1000"/>
              </a:schemeClr>
            </a:solidFill>
          </p:grpSpPr>
          <p:grpSp>
            <p:nvGrpSpPr>
              <p:cNvPr id="20" name="Group 19"/>
              <p:cNvGrpSpPr/>
              <p:nvPr/>
            </p:nvGrpSpPr>
            <p:grpSpPr>
              <a:xfrm>
                <a:off x="0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15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9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3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7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1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2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3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9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2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3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5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6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7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8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 rot="10800000">
                <a:off x="0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134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5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6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8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9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0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1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2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5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6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7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1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5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3204393" y="377"/>
                <a:ext cx="3204673" cy="3203752"/>
                <a:chOff x="0" y="-1587"/>
                <a:chExt cx="5524500" cy="5522912"/>
              </a:xfrm>
              <a:grpFill/>
            </p:grpSpPr>
            <p:sp>
              <p:nvSpPr>
                <p:cNvPr id="98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3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5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9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1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4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4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5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7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8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9" name="Rectangle 334"/>
                <p:cNvSpPr>
                  <a:spLocks noChangeArrowheads="1"/>
                </p:cNvSpPr>
                <p:nvPr/>
              </p:nvSpPr>
              <p:spPr bwMode="auto">
                <a:xfrm>
                  <a:off x="4675188" y="4222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0" name="Rectangle 335"/>
                <p:cNvSpPr>
                  <a:spLocks noChangeArrowheads="1"/>
                </p:cNvSpPr>
                <p:nvPr/>
              </p:nvSpPr>
              <p:spPr bwMode="auto">
                <a:xfrm>
                  <a:off x="4675188" y="1271588"/>
                  <a:ext cx="423863" cy="85248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1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2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3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 rot="10800000">
                <a:off x="3204393" y="3187506"/>
                <a:ext cx="3204673" cy="1723894"/>
                <a:chOff x="0" y="2549525"/>
                <a:chExt cx="5524500" cy="2971800"/>
              </a:xfrm>
              <a:grpFill/>
            </p:grpSpPr>
            <p:sp>
              <p:nvSpPr>
                <p:cNvPr id="76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3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6412032" y="-16247"/>
                <a:ext cx="2712001" cy="3203752"/>
                <a:chOff x="0" y="-1587"/>
                <a:chExt cx="4675188" cy="5522912"/>
              </a:xfrm>
              <a:grpFill/>
            </p:grpSpPr>
            <p:sp>
              <p:nvSpPr>
                <p:cNvPr id="45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3822700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305"/>
                <p:cNvSpPr>
                  <a:spLocks noChangeArrowheads="1"/>
                </p:cNvSpPr>
                <p:nvPr/>
              </p:nvSpPr>
              <p:spPr bwMode="auto">
                <a:xfrm>
                  <a:off x="0" y="1271588"/>
                  <a:ext cx="84931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3863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307"/>
                <p:cNvSpPr>
                  <a:spLocks noChangeArrowheads="1"/>
                </p:cNvSpPr>
                <p:nvPr/>
              </p:nvSpPr>
              <p:spPr bwMode="auto">
                <a:xfrm>
                  <a:off x="849313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273175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73175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98625" y="422275"/>
                  <a:ext cx="428625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Rectangle 317"/>
                <p:cNvSpPr>
                  <a:spLocks noChangeArrowheads="1"/>
                </p:cNvSpPr>
                <p:nvPr/>
              </p:nvSpPr>
              <p:spPr bwMode="auto">
                <a:xfrm>
                  <a:off x="2127250" y="1695450"/>
                  <a:ext cx="423863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51113" y="4222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551113" y="12715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Rectangle 325"/>
                <p:cNvSpPr>
                  <a:spLocks noChangeArrowheads="1"/>
                </p:cNvSpPr>
                <p:nvPr/>
              </p:nvSpPr>
              <p:spPr bwMode="auto">
                <a:xfrm>
                  <a:off x="3400425" y="-1587"/>
                  <a:ext cx="425450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Rectangle 326"/>
                <p:cNvSpPr>
                  <a:spLocks noChangeArrowheads="1"/>
                </p:cNvSpPr>
                <p:nvPr/>
              </p:nvSpPr>
              <p:spPr bwMode="auto">
                <a:xfrm>
                  <a:off x="3400425" y="1695450"/>
                  <a:ext cx="425450" cy="42862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Rectangle 328"/>
                <p:cNvSpPr>
                  <a:spLocks noChangeArrowheads="1"/>
                </p:cNvSpPr>
                <p:nvPr/>
              </p:nvSpPr>
              <p:spPr bwMode="auto">
                <a:xfrm>
                  <a:off x="3825875" y="12715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Rectangle 331"/>
                <p:cNvSpPr>
                  <a:spLocks noChangeArrowheads="1"/>
                </p:cNvSpPr>
                <p:nvPr/>
              </p:nvSpPr>
              <p:spPr bwMode="auto">
                <a:xfrm>
                  <a:off x="4249738" y="-1587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 rot="10800000">
                <a:off x="6412033" y="3187506"/>
                <a:ext cx="2712000" cy="1723894"/>
                <a:chOff x="849313" y="2549525"/>
                <a:chExt cx="4675187" cy="2971800"/>
              </a:xfrm>
              <a:grpFill/>
            </p:grpSpPr>
            <p:sp>
              <p:nvSpPr>
                <p:cNvPr id="26" name="Rectangle 308"/>
                <p:cNvSpPr>
                  <a:spLocks noChangeArrowheads="1"/>
                </p:cNvSpPr>
                <p:nvPr/>
              </p:nvSpPr>
              <p:spPr bwMode="auto">
                <a:xfrm>
                  <a:off x="849313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Rectangle 309"/>
                <p:cNvSpPr>
                  <a:spLocks noChangeArrowheads="1"/>
                </p:cNvSpPr>
                <p:nvPr/>
              </p:nvSpPr>
              <p:spPr bwMode="auto">
                <a:xfrm>
                  <a:off x="849313" y="4246563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310"/>
                <p:cNvSpPr>
                  <a:spLocks noChangeArrowheads="1"/>
                </p:cNvSpPr>
                <p:nvPr/>
              </p:nvSpPr>
              <p:spPr bwMode="auto">
                <a:xfrm>
                  <a:off x="849313" y="5095875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273175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Rectangle 314"/>
                <p:cNvSpPr>
                  <a:spLocks noChangeArrowheads="1"/>
                </p:cNvSpPr>
                <p:nvPr/>
              </p:nvSpPr>
              <p:spPr bwMode="auto">
                <a:xfrm>
                  <a:off x="1273175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273175" y="4672013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Rectangle 318"/>
                <p:cNvSpPr>
                  <a:spLocks noChangeArrowheads="1"/>
                </p:cNvSpPr>
                <p:nvPr/>
              </p:nvSpPr>
              <p:spPr bwMode="auto">
                <a:xfrm>
                  <a:off x="2127250" y="2549525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19"/>
                <p:cNvSpPr>
                  <a:spLocks noChangeArrowheads="1"/>
                </p:cNvSpPr>
                <p:nvPr/>
              </p:nvSpPr>
              <p:spPr bwMode="auto">
                <a:xfrm>
                  <a:off x="2127250" y="4246563"/>
                  <a:ext cx="423863" cy="84931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551113" y="2973388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23"/>
                <p:cNvSpPr>
                  <a:spLocks noChangeArrowheads="1"/>
                </p:cNvSpPr>
                <p:nvPr/>
              </p:nvSpPr>
              <p:spPr bwMode="auto">
                <a:xfrm>
                  <a:off x="2551113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Rectangle 324"/>
                <p:cNvSpPr>
                  <a:spLocks noChangeArrowheads="1"/>
                </p:cNvSpPr>
                <p:nvPr/>
              </p:nvSpPr>
              <p:spPr bwMode="auto">
                <a:xfrm>
                  <a:off x="2976563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Rectangle 327"/>
                <p:cNvSpPr>
                  <a:spLocks noChangeArrowheads="1"/>
                </p:cNvSpPr>
                <p:nvPr/>
              </p:nvSpPr>
              <p:spPr bwMode="auto">
                <a:xfrm>
                  <a:off x="3400425" y="5095875"/>
                  <a:ext cx="425450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Rectangle 329"/>
                <p:cNvSpPr>
                  <a:spLocks noChangeArrowheads="1"/>
                </p:cNvSpPr>
                <p:nvPr/>
              </p:nvSpPr>
              <p:spPr bwMode="auto">
                <a:xfrm>
                  <a:off x="3825875" y="2973388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Rectangle 330"/>
                <p:cNvSpPr>
                  <a:spLocks noChangeArrowheads="1"/>
                </p:cNvSpPr>
                <p:nvPr/>
              </p:nvSpPr>
              <p:spPr bwMode="auto">
                <a:xfrm>
                  <a:off x="3825875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Rectangle 332"/>
                <p:cNvSpPr>
                  <a:spLocks noChangeArrowheads="1"/>
                </p:cNvSpPr>
                <p:nvPr/>
              </p:nvSpPr>
              <p:spPr bwMode="auto">
                <a:xfrm>
                  <a:off x="4249738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249738" y="3822700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Rectangle 336"/>
                <p:cNvSpPr>
                  <a:spLocks noChangeArrowheads="1"/>
                </p:cNvSpPr>
                <p:nvPr/>
              </p:nvSpPr>
              <p:spPr bwMode="auto">
                <a:xfrm>
                  <a:off x="4675188" y="3397250"/>
                  <a:ext cx="423863" cy="4254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Rectangle 337"/>
                <p:cNvSpPr>
                  <a:spLocks noChangeArrowheads="1"/>
                </p:cNvSpPr>
                <p:nvPr/>
              </p:nvSpPr>
              <p:spPr bwMode="auto">
                <a:xfrm>
                  <a:off x="4675188" y="4672013"/>
                  <a:ext cx="423863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Rectangle 338"/>
                <p:cNvSpPr>
                  <a:spLocks noChangeArrowheads="1"/>
                </p:cNvSpPr>
                <p:nvPr/>
              </p:nvSpPr>
              <p:spPr bwMode="auto">
                <a:xfrm>
                  <a:off x="5099050" y="2549525"/>
                  <a:ext cx="425450" cy="4238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77"/>
                  <a:endParaRPr lang="id-ID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5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C20E68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C20E68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98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-8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5693" y="6437955"/>
            <a:ext cx="196811" cy="173211"/>
            <a:chOff x="2155825" y="1089025"/>
            <a:chExt cx="1687513" cy="1430338"/>
          </a:xfrm>
          <a:solidFill>
            <a:schemeClr val="accent6">
              <a:lumMod val="75000"/>
            </a:schemeClr>
          </a:solidFill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srgbClr val="9CBE5C">
                    <a:lumMod val="75000"/>
                  </a:srgbClr>
                </a:solidFill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18100" y="644432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srgbClr val="2C3E50">
                    <a:lumMod val="75000"/>
                  </a:srgbClr>
                </a:solidFill>
              </a:rPr>
              <a:t>unlimited</a:t>
            </a:r>
            <a:endParaRPr lang="id-ID" sz="1467" b="1" dirty="0">
              <a:solidFill>
                <a:srgbClr val="2C3E50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828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196281" y="953591"/>
            <a:ext cx="1799441" cy="1799441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5" name="Rounded Rectangle 24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45693" y="6437963"/>
            <a:ext cx="196811" cy="173211"/>
            <a:chOff x="2155825" y="1089025"/>
            <a:chExt cx="1687513" cy="1430338"/>
          </a:xfrm>
          <a:solidFill>
            <a:schemeClr val="bg1">
              <a:lumMod val="85000"/>
            </a:schemeClr>
          </a:solidFill>
        </p:grpSpPr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5825" y="1827213"/>
              <a:ext cx="676275" cy="692150"/>
            </a:xfrm>
            <a:custGeom>
              <a:avLst/>
              <a:gdLst>
                <a:gd name="T0" fmla="*/ 179 w 179"/>
                <a:gd name="T1" fmla="*/ 40 h 183"/>
                <a:gd name="T2" fmla="*/ 106 w 179"/>
                <a:gd name="T3" fmla="*/ 0 h 183"/>
                <a:gd name="T4" fmla="*/ 73 w 179"/>
                <a:gd name="T5" fmla="*/ 17 h 183"/>
                <a:gd name="T6" fmla="*/ 7 w 179"/>
                <a:gd name="T7" fmla="*/ 110 h 183"/>
                <a:gd name="T8" fmla="*/ 100 w 179"/>
                <a:gd name="T9" fmla="*/ 175 h 183"/>
                <a:gd name="T10" fmla="*/ 165 w 179"/>
                <a:gd name="T11" fmla="*/ 83 h 183"/>
                <a:gd name="T12" fmla="*/ 164 w 179"/>
                <a:gd name="T13" fmla="*/ 79 h 183"/>
                <a:gd name="T14" fmla="*/ 179 w 179"/>
                <a:gd name="T15" fmla="*/ 4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183">
                  <a:moveTo>
                    <a:pt x="179" y="40"/>
                  </a:moveTo>
                  <a:cubicBezTo>
                    <a:pt x="150" y="35"/>
                    <a:pt x="124" y="21"/>
                    <a:pt x="106" y="0"/>
                  </a:cubicBezTo>
                  <a:cubicBezTo>
                    <a:pt x="104" y="11"/>
                    <a:pt x="98" y="15"/>
                    <a:pt x="73" y="17"/>
                  </a:cubicBezTo>
                  <a:cubicBezTo>
                    <a:pt x="29" y="25"/>
                    <a:pt x="0" y="66"/>
                    <a:pt x="7" y="110"/>
                  </a:cubicBezTo>
                  <a:cubicBezTo>
                    <a:pt x="15" y="153"/>
                    <a:pt x="56" y="183"/>
                    <a:pt x="100" y="175"/>
                  </a:cubicBezTo>
                  <a:cubicBezTo>
                    <a:pt x="143" y="168"/>
                    <a:pt x="173" y="127"/>
                    <a:pt x="165" y="83"/>
                  </a:cubicBezTo>
                  <a:cubicBezTo>
                    <a:pt x="165" y="82"/>
                    <a:pt x="165" y="80"/>
                    <a:pt x="164" y="79"/>
                  </a:cubicBezTo>
                  <a:cubicBezTo>
                    <a:pt x="163" y="70"/>
                    <a:pt x="159" y="54"/>
                    <a:pt x="179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  <p:sp>
          <p:nvSpPr>
            <p:cNvPr id="28" name="Freeform 27"/>
            <p:cNvSpPr>
              <a:spLocks noEditPoints="1"/>
            </p:cNvSpPr>
            <p:nvPr/>
          </p:nvSpPr>
          <p:spPr bwMode="auto">
            <a:xfrm>
              <a:off x="2473325" y="1089025"/>
              <a:ext cx="1370013" cy="882650"/>
            </a:xfrm>
            <a:custGeom>
              <a:avLst/>
              <a:gdLst>
                <a:gd name="T0" fmla="*/ 357 w 363"/>
                <a:gd name="T1" fmla="*/ 154 h 233"/>
                <a:gd name="T2" fmla="*/ 283 w 363"/>
                <a:gd name="T3" fmla="*/ 102 h 233"/>
                <a:gd name="T4" fmla="*/ 278 w 363"/>
                <a:gd name="T5" fmla="*/ 103 h 233"/>
                <a:gd name="T6" fmla="*/ 278 w 363"/>
                <a:gd name="T7" fmla="*/ 103 h 233"/>
                <a:gd name="T8" fmla="*/ 277 w 363"/>
                <a:gd name="T9" fmla="*/ 103 h 233"/>
                <a:gd name="T10" fmla="*/ 271 w 363"/>
                <a:gd name="T11" fmla="*/ 105 h 233"/>
                <a:gd name="T12" fmla="*/ 214 w 363"/>
                <a:gd name="T13" fmla="*/ 82 h 233"/>
                <a:gd name="T14" fmla="*/ 96 w 363"/>
                <a:gd name="T15" fmla="*/ 9 h 233"/>
                <a:gd name="T16" fmla="*/ 10 w 363"/>
                <a:gd name="T17" fmla="*/ 130 h 233"/>
                <a:gd name="T18" fmla="*/ 15 w 363"/>
                <a:gd name="T19" fmla="*/ 148 h 233"/>
                <a:gd name="T20" fmla="*/ 15 w 363"/>
                <a:gd name="T21" fmla="*/ 148 h 233"/>
                <a:gd name="T22" fmla="*/ 114 w 363"/>
                <a:gd name="T23" fmla="*/ 217 h 233"/>
                <a:gd name="T24" fmla="*/ 156 w 363"/>
                <a:gd name="T25" fmla="*/ 208 h 233"/>
                <a:gd name="T26" fmla="*/ 156 w 363"/>
                <a:gd name="T27" fmla="*/ 208 h 233"/>
                <a:gd name="T28" fmla="*/ 192 w 363"/>
                <a:gd name="T29" fmla="*/ 182 h 233"/>
                <a:gd name="T30" fmla="*/ 192 w 363"/>
                <a:gd name="T31" fmla="*/ 182 h 233"/>
                <a:gd name="T32" fmla="*/ 192 w 363"/>
                <a:gd name="T33" fmla="*/ 182 h 233"/>
                <a:gd name="T34" fmla="*/ 195 w 363"/>
                <a:gd name="T35" fmla="*/ 179 h 233"/>
                <a:gd name="T36" fmla="*/ 234 w 363"/>
                <a:gd name="T37" fmla="*/ 189 h 233"/>
                <a:gd name="T38" fmla="*/ 234 w 363"/>
                <a:gd name="T39" fmla="*/ 189 h 233"/>
                <a:gd name="T40" fmla="*/ 305 w 363"/>
                <a:gd name="T41" fmla="*/ 228 h 233"/>
                <a:gd name="T42" fmla="*/ 357 w 363"/>
                <a:gd name="T43" fmla="*/ 154 h 233"/>
                <a:gd name="T44" fmla="*/ 78 w 363"/>
                <a:gd name="T45" fmla="*/ 33 h 233"/>
                <a:gd name="T46" fmla="*/ 111 w 363"/>
                <a:gd name="T47" fmla="*/ 35 h 233"/>
                <a:gd name="T48" fmla="*/ 90 w 363"/>
                <a:gd name="T49" fmla="*/ 60 h 233"/>
                <a:gd name="T50" fmla="*/ 56 w 363"/>
                <a:gd name="T51" fmla="*/ 58 h 233"/>
                <a:gd name="T52" fmla="*/ 78 w 363"/>
                <a:gd name="T53" fmla="*/ 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3" h="233">
                  <a:moveTo>
                    <a:pt x="357" y="154"/>
                  </a:moveTo>
                  <a:cubicBezTo>
                    <a:pt x="351" y="119"/>
                    <a:pt x="318" y="96"/>
                    <a:pt x="283" y="102"/>
                  </a:cubicBezTo>
                  <a:cubicBezTo>
                    <a:pt x="281" y="102"/>
                    <a:pt x="279" y="102"/>
                    <a:pt x="278" y="103"/>
                  </a:cubicBezTo>
                  <a:cubicBezTo>
                    <a:pt x="278" y="103"/>
                    <a:pt x="278" y="103"/>
                    <a:pt x="278" y="103"/>
                  </a:cubicBezTo>
                  <a:cubicBezTo>
                    <a:pt x="278" y="103"/>
                    <a:pt x="277" y="103"/>
                    <a:pt x="277" y="103"/>
                  </a:cubicBezTo>
                  <a:cubicBezTo>
                    <a:pt x="275" y="104"/>
                    <a:pt x="273" y="104"/>
                    <a:pt x="271" y="105"/>
                  </a:cubicBezTo>
                  <a:cubicBezTo>
                    <a:pt x="258" y="108"/>
                    <a:pt x="230" y="111"/>
                    <a:pt x="214" y="82"/>
                  </a:cubicBezTo>
                  <a:cubicBezTo>
                    <a:pt x="199" y="32"/>
                    <a:pt x="149" y="0"/>
                    <a:pt x="96" y="9"/>
                  </a:cubicBezTo>
                  <a:cubicBezTo>
                    <a:pt x="39" y="19"/>
                    <a:pt x="0" y="73"/>
                    <a:pt x="10" y="130"/>
                  </a:cubicBezTo>
                  <a:cubicBezTo>
                    <a:pt x="11" y="136"/>
                    <a:pt x="13" y="143"/>
                    <a:pt x="15" y="148"/>
                  </a:cubicBezTo>
                  <a:cubicBezTo>
                    <a:pt x="15" y="148"/>
                    <a:pt x="15" y="148"/>
                    <a:pt x="15" y="148"/>
                  </a:cubicBezTo>
                  <a:cubicBezTo>
                    <a:pt x="30" y="189"/>
                    <a:pt x="68" y="217"/>
                    <a:pt x="114" y="217"/>
                  </a:cubicBezTo>
                  <a:cubicBezTo>
                    <a:pt x="129" y="217"/>
                    <a:pt x="143" y="214"/>
                    <a:pt x="156" y="208"/>
                  </a:cubicBezTo>
                  <a:cubicBezTo>
                    <a:pt x="156" y="208"/>
                    <a:pt x="156" y="208"/>
                    <a:pt x="156" y="208"/>
                  </a:cubicBezTo>
                  <a:cubicBezTo>
                    <a:pt x="170" y="202"/>
                    <a:pt x="182" y="193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93" y="181"/>
                    <a:pt x="194" y="180"/>
                    <a:pt x="195" y="179"/>
                  </a:cubicBezTo>
                  <a:cubicBezTo>
                    <a:pt x="202" y="171"/>
                    <a:pt x="219" y="159"/>
                    <a:pt x="234" y="189"/>
                  </a:cubicBezTo>
                  <a:cubicBezTo>
                    <a:pt x="234" y="189"/>
                    <a:pt x="234" y="189"/>
                    <a:pt x="234" y="189"/>
                  </a:cubicBezTo>
                  <a:cubicBezTo>
                    <a:pt x="245" y="216"/>
                    <a:pt x="274" y="233"/>
                    <a:pt x="305" y="228"/>
                  </a:cubicBezTo>
                  <a:cubicBezTo>
                    <a:pt x="340" y="222"/>
                    <a:pt x="363" y="189"/>
                    <a:pt x="357" y="154"/>
                  </a:cubicBezTo>
                  <a:close/>
                  <a:moveTo>
                    <a:pt x="78" y="33"/>
                  </a:moveTo>
                  <a:cubicBezTo>
                    <a:pt x="93" y="26"/>
                    <a:pt x="108" y="27"/>
                    <a:pt x="111" y="35"/>
                  </a:cubicBezTo>
                  <a:cubicBezTo>
                    <a:pt x="115" y="42"/>
                    <a:pt x="105" y="54"/>
                    <a:pt x="90" y="60"/>
                  </a:cubicBezTo>
                  <a:cubicBezTo>
                    <a:pt x="74" y="67"/>
                    <a:pt x="59" y="66"/>
                    <a:pt x="56" y="58"/>
                  </a:cubicBezTo>
                  <a:cubicBezTo>
                    <a:pt x="53" y="50"/>
                    <a:pt x="63" y="39"/>
                    <a:pt x="78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/>
              <a:endParaRPr lang="id-ID" sz="1400">
                <a:solidFill>
                  <a:prstClr val="black"/>
                </a:solidFill>
              </a:endParaRPr>
            </a:p>
          </p:txBody>
        </p:sp>
      </p:grpSp>
      <p:sp>
        <p:nvSpPr>
          <p:cNvPr id="18" name="TextBox 17"/>
          <p:cNvSpPr txBox="1"/>
          <p:nvPr userDrawn="1"/>
        </p:nvSpPr>
        <p:spPr>
          <a:xfrm>
            <a:off x="218100" y="6444336"/>
            <a:ext cx="1023037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377"/>
            <a:r>
              <a:rPr lang="en-ID" sz="1467" b="1" dirty="0">
                <a:solidFill>
                  <a:prstClr val="white">
                    <a:lumMod val="85000"/>
                  </a:prstClr>
                </a:solidFill>
              </a:rPr>
              <a:t>unlimited</a:t>
            </a:r>
            <a:endParaRPr lang="id-ID" sz="1467" b="1" dirty="0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570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471085" y="2664885"/>
            <a:ext cx="3477433" cy="2110316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1" name="Group 20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24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2" name="TextBox 21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3748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44138" y="1905000"/>
            <a:ext cx="2857500" cy="3210984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05315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43" name="Picture Placeholder 4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3640667"/>
          </a:xfrm>
          <a:custGeom>
            <a:avLst/>
            <a:gdLst>
              <a:gd name="connsiteX0" fmla="*/ 0 w 9144000"/>
              <a:gd name="connsiteY0" fmla="*/ 0 h 2730500"/>
              <a:gd name="connsiteX1" fmla="*/ 8223250 w 9144000"/>
              <a:gd name="connsiteY1" fmla="*/ 0 h 2730500"/>
              <a:gd name="connsiteX2" fmla="*/ 8223250 w 9144000"/>
              <a:gd name="connsiteY2" fmla="*/ 199292 h 2730500"/>
              <a:gd name="connsiteX3" fmla="*/ 8676294 w 9144000"/>
              <a:gd name="connsiteY3" fmla="*/ 199292 h 2730500"/>
              <a:gd name="connsiteX4" fmla="*/ 8676294 w 9144000"/>
              <a:gd name="connsiteY4" fmla="*/ 0 h 2730500"/>
              <a:gd name="connsiteX5" fmla="*/ 9144000 w 9144000"/>
              <a:gd name="connsiteY5" fmla="*/ 0 h 2730500"/>
              <a:gd name="connsiteX6" fmla="*/ 9144000 w 9144000"/>
              <a:gd name="connsiteY6" fmla="*/ 2120900 h 2730500"/>
              <a:gd name="connsiteX7" fmla="*/ 9144000 w 9144000"/>
              <a:gd name="connsiteY7" fmla="*/ 2489200 h 2730500"/>
              <a:gd name="connsiteX8" fmla="*/ 9144000 w 9144000"/>
              <a:gd name="connsiteY8" fmla="*/ 2730500 h 2730500"/>
              <a:gd name="connsiteX9" fmla="*/ 0 w 9144000"/>
              <a:gd name="connsiteY9" fmla="*/ 2730500 h 2730500"/>
              <a:gd name="connsiteX10" fmla="*/ 0 w 9144000"/>
              <a:gd name="connsiteY10" fmla="*/ 2489200 h 2730500"/>
              <a:gd name="connsiteX11" fmla="*/ 0 w 9144000"/>
              <a:gd name="connsiteY11" fmla="*/ 21209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44000" h="2730500">
                <a:moveTo>
                  <a:pt x="0" y="0"/>
                </a:moveTo>
                <a:lnTo>
                  <a:pt x="8223250" y="0"/>
                </a:lnTo>
                <a:lnTo>
                  <a:pt x="8223250" y="199292"/>
                </a:lnTo>
                <a:lnTo>
                  <a:pt x="8676294" y="199292"/>
                </a:lnTo>
                <a:lnTo>
                  <a:pt x="8676294" y="0"/>
                </a:lnTo>
                <a:lnTo>
                  <a:pt x="9144000" y="0"/>
                </a:lnTo>
                <a:lnTo>
                  <a:pt x="9144000" y="2120900"/>
                </a:lnTo>
                <a:lnTo>
                  <a:pt x="9144000" y="2489200"/>
                </a:lnTo>
                <a:lnTo>
                  <a:pt x="9144000" y="2730500"/>
                </a:lnTo>
                <a:lnTo>
                  <a:pt x="0" y="2730500"/>
                </a:lnTo>
                <a:lnTo>
                  <a:pt x="0" y="2489200"/>
                </a:lnTo>
                <a:lnTo>
                  <a:pt x="0" y="2120900"/>
                </a:lnTo>
                <a:close/>
              </a:path>
            </a:pathLst>
          </a:custGeom>
          <a:solidFill>
            <a:srgbClr val="2E4154"/>
          </a:solidFill>
        </p:spPr>
        <p:txBody>
          <a:bodyPr wrap="square">
            <a:noAutofit/>
          </a:bodyPr>
          <a:lstStyle>
            <a:lvl1pPr>
              <a:defRPr sz="18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64958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78418" y="2472267"/>
            <a:ext cx="5217583" cy="3641732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Rounded Rectangle 10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96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856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878417" y="3158067"/>
            <a:ext cx="3477683" cy="2956984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8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9" name="Picture Placeholder 17"/>
          <p:cNvSpPr>
            <a:spLocks noGrp="1"/>
          </p:cNvSpPr>
          <p:nvPr>
            <p:ph type="pic" sz="quarter" idx="11"/>
          </p:nvPr>
        </p:nvSpPr>
        <p:spPr>
          <a:xfrm>
            <a:off x="7834884" y="3158067"/>
            <a:ext cx="3477683" cy="2956984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8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2" name="Rounded Rectangle 11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374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878418" y="2316048"/>
            <a:ext cx="2599273" cy="3799003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089408" y="2316048"/>
            <a:ext cx="2599273" cy="3799003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4" name="Rounded Rectangle 13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18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782237" y="2316048"/>
            <a:ext cx="2092800" cy="209182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0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7001807" y="2316048"/>
            <a:ext cx="2092800" cy="209182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9221376" y="2316048"/>
            <a:ext cx="2092800" cy="209182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5623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12203" y="2152116"/>
            <a:ext cx="1930725" cy="1930725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821291" y="2152116"/>
            <a:ext cx="1930725" cy="1930725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439878" y="2152116"/>
            <a:ext cx="1930725" cy="1930725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044270" y="2152116"/>
            <a:ext cx="1930725" cy="1930725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42" name="Rounded Rectangle 41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43" name="Rounded Rectangle 42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564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486151" y="2516554"/>
            <a:ext cx="2539511" cy="3598497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32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166339" y="2516554"/>
            <a:ext cx="2539511" cy="3598497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3345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05186" y="2828211"/>
            <a:ext cx="1484669" cy="148466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736450" y="2828211"/>
            <a:ext cx="1484669" cy="148466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486334" y="2828211"/>
            <a:ext cx="1484669" cy="148466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221179" y="2828211"/>
            <a:ext cx="1484669" cy="148466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02146" y="2828211"/>
            <a:ext cx="1484669" cy="1484669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075383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371725" y="2203167"/>
            <a:ext cx="2743200" cy="2743200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058025" y="2202964"/>
            <a:ext cx="2743200" cy="2743200"/>
          </a:xfrm>
          <a:prstGeom prst="ellipse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754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77823" y="1999199"/>
            <a:ext cx="2479548" cy="411480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129339" y="3654263"/>
            <a:ext cx="2633472" cy="2459736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427413" y="1999199"/>
            <a:ext cx="2633472" cy="2459736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6126163" y="1999199"/>
            <a:ext cx="2633472" cy="160020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8832851" y="1999199"/>
            <a:ext cx="2478149" cy="411480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770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5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889621" y="656471"/>
            <a:ext cx="3600000" cy="2160000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889621" y="2936927"/>
            <a:ext cx="1728000" cy="1611324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0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2761643" y="2936927"/>
            <a:ext cx="1728000" cy="1611324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6"/>
          </p:nvPr>
        </p:nvSpPr>
        <p:spPr>
          <a:xfrm>
            <a:off x="4625395" y="627897"/>
            <a:ext cx="2880000" cy="3920355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7" name="Picture Placeholder 22"/>
          <p:cNvSpPr>
            <a:spLocks noGrp="1"/>
          </p:cNvSpPr>
          <p:nvPr>
            <p:ph type="pic" sz="quarter" idx="17"/>
          </p:nvPr>
        </p:nvSpPr>
        <p:spPr>
          <a:xfrm>
            <a:off x="7635853" y="2756927"/>
            <a:ext cx="3600000" cy="1791324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8" name="Picture Placeholder 22"/>
          <p:cNvSpPr>
            <a:spLocks noGrp="1"/>
          </p:cNvSpPr>
          <p:nvPr>
            <p:ph type="pic" sz="quarter" idx="18"/>
          </p:nvPr>
        </p:nvSpPr>
        <p:spPr>
          <a:xfrm>
            <a:off x="7635853" y="656471"/>
            <a:ext cx="1728000" cy="1980000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Picture Placeholder 22"/>
          <p:cNvSpPr>
            <a:spLocks noGrp="1"/>
          </p:cNvSpPr>
          <p:nvPr>
            <p:ph type="pic" sz="quarter" idx="19"/>
          </p:nvPr>
        </p:nvSpPr>
        <p:spPr>
          <a:xfrm>
            <a:off x="9509767" y="656471"/>
            <a:ext cx="1728000" cy="1980000"/>
          </a:xfrm>
          <a:prstGeom prst="rect">
            <a:avLst/>
          </a:prstGeom>
          <a:solidFill>
            <a:srgbClr val="2E4154"/>
          </a:solidFill>
        </p:spPr>
        <p:txBody>
          <a:bodyPr>
            <a:norm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05056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862383" y="1483563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7237157" y="1483563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613521" y="1483563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9988296" y="1483563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9988296" y="2856751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13521" y="2856751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7237157" y="2856751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5862383" y="2856751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5862383" y="4231527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2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7237157" y="4231527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8613521" y="4231527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9988296" y="4231527"/>
            <a:ext cx="1325880" cy="132588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067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4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590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3900" y="3453095"/>
            <a:ext cx="2651760" cy="2660904"/>
          </a:xfrm>
          <a:prstGeom prst="roundRect">
            <a:avLst>
              <a:gd name="adj" fmla="val 1649"/>
            </a:avLst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413460" y="3453095"/>
            <a:ext cx="2651760" cy="2660904"/>
          </a:xfrm>
          <a:prstGeom prst="roundRect">
            <a:avLst>
              <a:gd name="adj" fmla="val 1649"/>
            </a:avLst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107747" y="1999199"/>
            <a:ext cx="5376672" cy="4114800"/>
          </a:xfrm>
          <a:prstGeom prst="roundRect">
            <a:avLst>
              <a:gd name="adj" fmla="val 1649"/>
            </a:avLst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45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77824" y="4560887"/>
            <a:ext cx="2651760" cy="1609344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877824" y="723899"/>
            <a:ext cx="2651760" cy="374904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609911" y="2644775"/>
            <a:ext cx="2651760" cy="3529584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609911" y="738187"/>
            <a:ext cx="2651760" cy="182880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01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4915282" y="910994"/>
            <a:ext cx="6398895" cy="5203005"/>
          </a:xfrm>
          <a:custGeom>
            <a:avLst/>
            <a:gdLst>
              <a:gd name="connsiteX0" fmla="*/ 26010 w 4799171"/>
              <a:gd name="connsiteY0" fmla="*/ 52 h 3902254"/>
              <a:gd name="connsiteX1" fmla="*/ 1551330 w 4799171"/>
              <a:gd name="connsiteY1" fmla="*/ 52 h 3902254"/>
              <a:gd name="connsiteX2" fmla="*/ 1577340 w 4799171"/>
              <a:gd name="connsiteY2" fmla="*/ 26062 h 3902254"/>
              <a:gd name="connsiteX3" fmla="*/ 1577340 w 4799171"/>
              <a:gd name="connsiteY3" fmla="*/ 3876244 h 3902254"/>
              <a:gd name="connsiteX4" fmla="*/ 1551330 w 4799171"/>
              <a:gd name="connsiteY4" fmla="*/ 3902254 h 3902254"/>
              <a:gd name="connsiteX5" fmla="*/ 26010 w 4799171"/>
              <a:gd name="connsiteY5" fmla="*/ 3902254 h 3902254"/>
              <a:gd name="connsiteX6" fmla="*/ 0 w 4799171"/>
              <a:gd name="connsiteY6" fmla="*/ 3876244 h 3902254"/>
              <a:gd name="connsiteX7" fmla="*/ 0 w 4799171"/>
              <a:gd name="connsiteY7" fmla="*/ 26062 h 3902254"/>
              <a:gd name="connsiteX8" fmla="*/ 26010 w 4799171"/>
              <a:gd name="connsiteY8" fmla="*/ 52 h 3902254"/>
              <a:gd name="connsiteX9" fmla="*/ 3247841 w 4799171"/>
              <a:gd name="connsiteY9" fmla="*/ 52 h 3902254"/>
              <a:gd name="connsiteX10" fmla="*/ 4773161 w 4799171"/>
              <a:gd name="connsiteY10" fmla="*/ 52 h 3902254"/>
              <a:gd name="connsiteX11" fmla="*/ 4799171 w 4799171"/>
              <a:gd name="connsiteY11" fmla="*/ 26062 h 3902254"/>
              <a:gd name="connsiteX12" fmla="*/ 4799171 w 4799171"/>
              <a:gd name="connsiteY12" fmla="*/ 3876244 h 3902254"/>
              <a:gd name="connsiteX13" fmla="*/ 4773161 w 4799171"/>
              <a:gd name="connsiteY13" fmla="*/ 3902254 h 3902254"/>
              <a:gd name="connsiteX14" fmla="*/ 3247841 w 4799171"/>
              <a:gd name="connsiteY14" fmla="*/ 3902254 h 3902254"/>
              <a:gd name="connsiteX15" fmla="*/ 3221831 w 4799171"/>
              <a:gd name="connsiteY15" fmla="*/ 3876244 h 3902254"/>
              <a:gd name="connsiteX16" fmla="*/ 3221831 w 4799171"/>
              <a:gd name="connsiteY16" fmla="*/ 26062 h 3902254"/>
              <a:gd name="connsiteX17" fmla="*/ 3247841 w 4799171"/>
              <a:gd name="connsiteY17" fmla="*/ 52 h 3902254"/>
              <a:gd name="connsiteX18" fmla="*/ 1637179 w 4799171"/>
              <a:gd name="connsiteY18" fmla="*/ 0 h 3902254"/>
              <a:gd name="connsiteX19" fmla="*/ 3162499 w 4799171"/>
              <a:gd name="connsiteY19" fmla="*/ 0 h 3902254"/>
              <a:gd name="connsiteX20" fmla="*/ 3188509 w 4799171"/>
              <a:gd name="connsiteY20" fmla="*/ 26010 h 3902254"/>
              <a:gd name="connsiteX21" fmla="*/ 3188509 w 4799171"/>
              <a:gd name="connsiteY21" fmla="*/ 3876192 h 3902254"/>
              <a:gd name="connsiteX22" fmla="*/ 3162499 w 4799171"/>
              <a:gd name="connsiteY22" fmla="*/ 3902202 h 3902254"/>
              <a:gd name="connsiteX23" fmla="*/ 1637179 w 4799171"/>
              <a:gd name="connsiteY23" fmla="*/ 3902202 h 3902254"/>
              <a:gd name="connsiteX24" fmla="*/ 1611169 w 4799171"/>
              <a:gd name="connsiteY24" fmla="*/ 3876192 h 3902254"/>
              <a:gd name="connsiteX25" fmla="*/ 1611169 w 4799171"/>
              <a:gd name="connsiteY25" fmla="*/ 26010 h 3902254"/>
              <a:gd name="connsiteX26" fmla="*/ 1637179 w 4799171"/>
              <a:gd name="connsiteY26" fmla="*/ 0 h 3902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799171" h="3902254">
                <a:moveTo>
                  <a:pt x="26010" y="52"/>
                </a:moveTo>
                <a:lnTo>
                  <a:pt x="1551330" y="52"/>
                </a:lnTo>
                <a:cubicBezTo>
                  <a:pt x="1565695" y="52"/>
                  <a:pt x="1577340" y="11697"/>
                  <a:pt x="1577340" y="26062"/>
                </a:cubicBezTo>
                <a:lnTo>
                  <a:pt x="1577340" y="3876244"/>
                </a:lnTo>
                <a:cubicBezTo>
                  <a:pt x="1577340" y="3890609"/>
                  <a:pt x="1565695" y="3902254"/>
                  <a:pt x="1551330" y="3902254"/>
                </a:cubicBezTo>
                <a:lnTo>
                  <a:pt x="26010" y="3902254"/>
                </a:lnTo>
                <a:cubicBezTo>
                  <a:pt x="11645" y="3902254"/>
                  <a:pt x="0" y="3890609"/>
                  <a:pt x="0" y="3876244"/>
                </a:cubicBezTo>
                <a:lnTo>
                  <a:pt x="0" y="26062"/>
                </a:lnTo>
                <a:cubicBezTo>
                  <a:pt x="0" y="11697"/>
                  <a:pt x="11645" y="52"/>
                  <a:pt x="26010" y="52"/>
                </a:cubicBezTo>
                <a:close/>
                <a:moveTo>
                  <a:pt x="3247841" y="52"/>
                </a:moveTo>
                <a:lnTo>
                  <a:pt x="4773161" y="52"/>
                </a:lnTo>
                <a:cubicBezTo>
                  <a:pt x="4787526" y="52"/>
                  <a:pt x="4799171" y="11697"/>
                  <a:pt x="4799171" y="26062"/>
                </a:cubicBezTo>
                <a:lnTo>
                  <a:pt x="4799171" y="3876244"/>
                </a:lnTo>
                <a:cubicBezTo>
                  <a:pt x="4799171" y="3890609"/>
                  <a:pt x="4787526" y="3902254"/>
                  <a:pt x="4773161" y="3902254"/>
                </a:cubicBezTo>
                <a:lnTo>
                  <a:pt x="3247841" y="3902254"/>
                </a:lnTo>
                <a:cubicBezTo>
                  <a:pt x="3233476" y="3902254"/>
                  <a:pt x="3221831" y="3890609"/>
                  <a:pt x="3221831" y="3876244"/>
                </a:cubicBezTo>
                <a:lnTo>
                  <a:pt x="3221831" y="26062"/>
                </a:lnTo>
                <a:cubicBezTo>
                  <a:pt x="3221831" y="11697"/>
                  <a:pt x="3233476" y="52"/>
                  <a:pt x="3247841" y="52"/>
                </a:cubicBezTo>
                <a:close/>
                <a:moveTo>
                  <a:pt x="1637179" y="0"/>
                </a:moveTo>
                <a:lnTo>
                  <a:pt x="3162499" y="0"/>
                </a:lnTo>
                <a:cubicBezTo>
                  <a:pt x="3176864" y="0"/>
                  <a:pt x="3188509" y="11645"/>
                  <a:pt x="3188509" y="26010"/>
                </a:cubicBezTo>
                <a:lnTo>
                  <a:pt x="3188509" y="3876192"/>
                </a:lnTo>
                <a:cubicBezTo>
                  <a:pt x="3188509" y="3890557"/>
                  <a:pt x="3176864" y="3902202"/>
                  <a:pt x="3162499" y="3902202"/>
                </a:cubicBezTo>
                <a:lnTo>
                  <a:pt x="1637179" y="3902202"/>
                </a:lnTo>
                <a:cubicBezTo>
                  <a:pt x="1622814" y="3902202"/>
                  <a:pt x="1611169" y="3890557"/>
                  <a:pt x="1611169" y="3876192"/>
                </a:cubicBezTo>
                <a:lnTo>
                  <a:pt x="1611169" y="26010"/>
                </a:lnTo>
                <a:cubicBezTo>
                  <a:pt x="1611169" y="11645"/>
                  <a:pt x="1622814" y="0"/>
                  <a:pt x="1637179" y="0"/>
                </a:cubicBezTo>
                <a:close/>
              </a:path>
            </a:pathLst>
          </a:custGeom>
          <a:solidFill>
            <a:srgbClr val="2E4154"/>
          </a:solidFill>
        </p:spPr>
        <p:txBody>
          <a:bodyPr wrap="square">
            <a:noAutofit/>
          </a:bodyPr>
          <a:lstStyle>
            <a:lvl1pPr marL="0" indent="0">
              <a:buNone/>
              <a:defRPr sz="1333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064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23900" y="1828800"/>
            <a:ext cx="3319272" cy="3044952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333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438651" y="1828800"/>
            <a:ext cx="3319272" cy="3044952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333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53400" y="1828800"/>
            <a:ext cx="3319272" cy="3044952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 marL="0" indent="0">
              <a:buNone/>
              <a:defRPr sz="1333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839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icture Placeholder 87"/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2419351" cy="4566101"/>
          </a:xfrm>
          <a:custGeom>
            <a:avLst/>
            <a:gdLst>
              <a:gd name="connsiteX0" fmla="*/ 0 w 1814513"/>
              <a:gd name="connsiteY0" fmla="*/ 0 h 3424576"/>
              <a:gd name="connsiteX1" fmla="*/ 1814513 w 1814513"/>
              <a:gd name="connsiteY1" fmla="*/ 0 h 3424576"/>
              <a:gd name="connsiteX2" fmla="*/ 1814513 w 1814513"/>
              <a:gd name="connsiteY2" fmla="*/ 1719601 h 3424576"/>
              <a:gd name="connsiteX3" fmla="*/ 1814513 w 1814513"/>
              <a:gd name="connsiteY3" fmla="*/ 2536371 h 3424576"/>
              <a:gd name="connsiteX4" fmla="*/ 1814513 w 1814513"/>
              <a:gd name="connsiteY4" fmla="*/ 3424576 h 3424576"/>
              <a:gd name="connsiteX5" fmla="*/ 0 w 1814513"/>
              <a:gd name="connsiteY5" fmla="*/ 3424576 h 3424576"/>
              <a:gd name="connsiteX6" fmla="*/ 0 w 1814513"/>
              <a:gd name="connsiteY6" fmla="*/ 2536371 h 3424576"/>
              <a:gd name="connsiteX7" fmla="*/ 0 w 1814513"/>
              <a:gd name="connsiteY7" fmla="*/ 1719601 h 342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4513" h="3424576">
                <a:moveTo>
                  <a:pt x="0" y="0"/>
                </a:moveTo>
                <a:lnTo>
                  <a:pt x="1814513" y="0"/>
                </a:lnTo>
                <a:lnTo>
                  <a:pt x="1814513" y="1719601"/>
                </a:lnTo>
                <a:lnTo>
                  <a:pt x="1814513" y="2536371"/>
                </a:lnTo>
                <a:lnTo>
                  <a:pt x="1814513" y="3424576"/>
                </a:lnTo>
                <a:lnTo>
                  <a:pt x="0" y="3424576"/>
                </a:lnTo>
                <a:lnTo>
                  <a:pt x="0" y="2536371"/>
                </a:lnTo>
                <a:lnTo>
                  <a:pt x="0" y="1719601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50" name="Picture Placeholder 19"/>
          <p:cNvSpPr>
            <a:spLocks noGrp="1"/>
          </p:cNvSpPr>
          <p:nvPr>
            <p:ph type="pic" sz="quarter" idx="12"/>
          </p:nvPr>
        </p:nvSpPr>
        <p:spPr>
          <a:xfrm>
            <a:off x="4882989" y="1"/>
            <a:ext cx="2419351" cy="22733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61" name="Picture Placeholder 19"/>
          <p:cNvSpPr>
            <a:spLocks noGrp="1"/>
          </p:cNvSpPr>
          <p:nvPr>
            <p:ph type="pic" sz="quarter" idx="23"/>
          </p:nvPr>
        </p:nvSpPr>
        <p:spPr>
          <a:xfrm>
            <a:off x="7327818" y="4588177"/>
            <a:ext cx="2419351" cy="22733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90" name="Picture Placeholder 89"/>
          <p:cNvSpPr>
            <a:spLocks noGrp="1"/>
          </p:cNvSpPr>
          <p:nvPr>
            <p:ph type="pic" sz="quarter" idx="28"/>
          </p:nvPr>
        </p:nvSpPr>
        <p:spPr>
          <a:xfrm>
            <a:off x="2444830" y="2292802"/>
            <a:ext cx="4857509" cy="2273300"/>
          </a:xfrm>
          <a:custGeom>
            <a:avLst/>
            <a:gdLst>
              <a:gd name="connsiteX0" fmla="*/ 0 w 3643132"/>
              <a:gd name="connsiteY0" fmla="*/ 0 h 1704975"/>
              <a:gd name="connsiteX1" fmla="*/ 1828619 w 3643132"/>
              <a:gd name="connsiteY1" fmla="*/ 0 h 1704975"/>
              <a:gd name="connsiteX2" fmla="*/ 2471678 w 3643132"/>
              <a:gd name="connsiteY2" fmla="*/ 0 h 1704975"/>
              <a:gd name="connsiteX3" fmla="*/ 3643132 w 3643132"/>
              <a:gd name="connsiteY3" fmla="*/ 0 h 1704975"/>
              <a:gd name="connsiteX4" fmla="*/ 3643132 w 3643132"/>
              <a:gd name="connsiteY4" fmla="*/ 1704975 h 1704975"/>
              <a:gd name="connsiteX5" fmla="*/ 2471678 w 3643132"/>
              <a:gd name="connsiteY5" fmla="*/ 1704975 h 1704975"/>
              <a:gd name="connsiteX6" fmla="*/ 1828619 w 3643132"/>
              <a:gd name="connsiteY6" fmla="*/ 1704975 h 1704975"/>
              <a:gd name="connsiteX7" fmla="*/ 0 w 3643132"/>
              <a:gd name="connsiteY7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43132" h="1704975">
                <a:moveTo>
                  <a:pt x="0" y="0"/>
                </a:moveTo>
                <a:lnTo>
                  <a:pt x="1828619" y="0"/>
                </a:lnTo>
                <a:lnTo>
                  <a:pt x="2471678" y="0"/>
                </a:lnTo>
                <a:lnTo>
                  <a:pt x="3643132" y="0"/>
                </a:lnTo>
                <a:lnTo>
                  <a:pt x="3643132" y="1704975"/>
                </a:lnTo>
                <a:lnTo>
                  <a:pt x="2471678" y="1704975"/>
                </a:lnTo>
                <a:lnTo>
                  <a:pt x="1828619" y="1704975"/>
                </a:lnTo>
                <a:lnTo>
                  <a:pt x="0" y="1704975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89" name="Picture Placeholder 88"/>
          <p:cNvSpPr>
            <a:spLocks noGrp="1"/>
          </p:cNvSpPr>
          <p:nvPr>
            <p:ph type="pic" sz="quarter" idx="31"/>
          </p:nvPr>
        </p:nvSpPr>
        <p:spPr>
          <a:xfrm>
            <a:off x="9772650" y="2292801"/>
            <a:ext cx="2419351" cy="4568675"/>
          </a:xfrm>
          <a:custGeom>
            <a:avLst/>
            <a:gdLst>
              <a:gd name="connsiteX0" fmla="*/ 0 w 1814513"/>
              <a:gd name="connsiteY0" fmla="*/ 0 h 3426506"/>
              <a:gd name="connsiteX1" fmla="*/ 1814513 w 1814513"/>
              <a:gd name="connsiteY1" fmla="*/ 0 h 3426506"/>
              <a:gd name="connsiteX2" fmla="*/ 1814513 w 1814513"/>
              <a:gd name="connsiteY2" fmla="*/ 1721531 h 3426506"/>
              <a:gd name="connsiteX3" fmla="*/ 1814513 w 1814513"/>
              <a:gd name="connsiteY3" fmla="*/ 1997870 h 3426506"/>
              <a:gd name="connsiteX4" fmla="*/ 1814513 w 1814513"/>
              <a:gd name="connsiteY4" fmla="*/ 3426506 h 3426506"/>
              <a:gd name="connsiteX5" fmla="*/ 0 w 1814513"/>
              <a:gd name="connsiteY5" fmla="*/ 3426506 h 3426506"/>
              <a:gd name="connsiteX6" fmla="*/ 0 w 1814513"/>
              <a:gd name="connsiteY6" fmla="*/ 1997870 h 3426506"/>
              <a:gd name="connsiteX7" fmla="*/ 0 w 1814513"/>
              <a:gd name="connsiteY7" fmla="*/ 1721531 h 342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4513" h="3426506">
                <a:moveTo>
                  <a:pt x="0" y="0"/>
                </a:moveTo>
                <a:lnTo>
                  <a:pt x="1814513" y="0"/>
                </a:lnTo>
                <a:lnTo>
                  <a:pt x="1814513" y="1721531"/>
                </a:lnTo>
                <a:lnTo>
                  <a:pt x="1814513" y="1997870"/>
                </a:lnTo>
                <a:lnTo>
                  <a:pt x="1814513" y="3426506"/>
                </a:lnTo>
                <a:lnTo>
                  <a:pt x="0" y="3426506"/>
                </a:lnTo>
                <a:lnTo>
                  <a:pt x="0" y="1997870"/>
                </a:lnTo>
                <a:lnTo>
                  <a:pt x="0" y="1721531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95" name="Picture Placeholder 94"/>
          <p:cNvSpPr>
            <a:spLocks noGrp="1"/>
          </p:cNvSpPr>
          <p:nvPr>
            <p:ph type="pic" sz="quarter" idx="32"/>
          </p:nvPr>
        </p:nvSpPr>
        <p:spPr>
          <a:xfrm>
            <a:off x="1" y="4588177"/>
            <a:ext cx="4864180" cy="2273300"/>
          </a:xfrm>
          <a:custGeom>
            <a:avLst/>
            <a:gdLst>
              <a:gd name="connsiteX0" fmla="*/ 0 w 3648135"/>
              <a:gd name="connsiteY0" fmla="*/ 0 h 1704975"/>
              <a:gd name="connsiteX1" fmla="*/ 1833622 w 3648135"/>
              <a:gd name="connsiteY1" fmla="*/ 0 h 1704975"/>
              <a:gd name="connsiteX2" fmla="*/ 2198914 w 3648135"/>
              <a:gd name="connsiteY2" fmla="*/ 0 h 1704975"/>
              <a:gd name="connsiteX3" fmla="*/ 3648135 w 3648135"/>
              <a:gd name="connsiteY3" fmla="*/ 0 h 1704975"/>
              <a:gd name="connsiteX4" fmla="*/ 3648135 w 3648135"/>
              <a:gd name="connsiteY4" fmla="*/ 1704975 h 1704975"/>
              <a:gd name="connsiteX5" fmla="*/ 2198914 w 3648135"/>
              <a:gd name="connsiteY5" fmla="*/ 1704975 h 1704975"/>
              <a:gd name="connsiteX6" fmla="*/ 1833622 w 3648135"/>
              <a:gd name="connsiteY6" fmla="*/ 1704975 h 1704975"/>
              <a:gd name="connsiteX7" fmla="*/ 0 w 3648135"/>
              <a:gd name="connsiteY7" fmla="*/ 1704975 h 1704975"/>
              <a:gd name="connsiteX8" fmla="*/ 0 w 3648135"/>
              <a:gd name="connsiteY8" fmla="*/ 1702368 h 1704975"/>
              <a:gd name="connsiteX9" fmla="*/ 1055688 w 3648135"/>
              <a:gd name="connsiteY9" fmla="*/ 1702368 h 1704975"/>
              <a:gd name="connsiteX10" fmla="*/ 1055688 w 3648135"/>
              <a:gd name="connsiteY10" fmla="*/ 1254693 h 1704975"/>
              <a:gd name="connsiteX11" fmla="*/ 0 w 3648135"/>
              <a:gd name="connsiteY11" fmla="*/ 1254693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48135" h="1704975">
                <a:moveTo>
                  <a:pt x="0" y="0"/>
                </a:moveTo>
                <a:lnTo>
                  <a:pt x="1833622" y="0"/>
                </a:lnTo>
                <a:lnTo>
                  <a:pt x="2198914" y="0"/>
                </a:lnTo>
                <a:lnTo>
                  <a:pt x="3648135" y="0"/>
                </a:lnTo>
                <a:lnTo>
                  <a:pt x="3648135" y="1704975"/>
                </a:lnTo>
                <a:lnTo>
                  <a:pt x="2198914" y="1704975"/>
                </a:lnTo>
                <a:lnTo>
                  <a:pt x="1833622" y="1704975"/>
                </a:lnTo>
                <a:lnTo>
                  <a:pt x="0" y="1704975"/>
                </a:lnTo>
                <a:lnTo>
                  <a:pt x="0" y="1702368"/>
                </a:lnTo>
                <a:lnTo>
                  <a:pt x="1055688" y="1702368"/>
                </a:lnTo>
                <a:lnTo>
                  <a:pt x="1055688" y="1254693"/>
                </a:lnTo>
                <a:lnTo>
                  <a:pt x="0" y="1254693"/>
                </a:lnTo>
                <a:close/>
              </a:path>
            </a:pathLst>
          </a:custGeom>
          <a:solidFill>
            <a:srgbClr val="2E4154"/>
          </a:solidFill>
        </p:spPr>
        <p:txBody>
          <a:bodyPr wrap="square">
            <a:no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98" name="Picture Placeholder 97"/>
          <p:cNvSpPr>
            <a:spLocks noGrp="1"/>
          </p:cNvSpPr>
          <p:nvPr>
            <p:ph type="pic" sz="quarter" idx="33"/>
          </p:nvPr>
        </p:nvSpPr>
        <p:spPr>
          <a:xfrm>
            <a:off x="7334491" y="1"/>
            <a:ext cx="4857511" cy="2273300"/>
          </a:xfrm>
          <a:custGeom>
            <a:avLst/>
            <a:gdLst>
              <a:gd name="connsiteX0" fmla="*/ 0 w 3643133"/>
              <a:gd name="connsiteY0" fmla="*/ 0 h 1704975"/>
              <a:gd name="connsiteX1" fmla="*/ 1509533 w 3643133"/>
              <a:gd name="connsiteY1" fmla="*/ 0 h 1704975"/>
              <a:gd name="connsiteX2" fmla="*/ 1814513 w 3643133"/>
              <a:gd name="connsiteY2" fmla="*/ 0 h 1704975"/>
              <a:gd name="connsiteX3" fmla="*/ 2722383 w 3643133"/>
              <a:gd name="connsiteY3" fmla="*/ 0 h 1704975"/>
              <a:gd name="connsiteX4" fmla="*/ 2722383 w 3643133"/>
              <a:gd name="connsiteY4" fmla="*/ 200025 h 1704975"/>
              <a:gd name="connsiteX5" fmla="*/ 3175427 w 3643133"/>
              <a:gd name="connsiteY5" fmla="*/ 200025 h 1704975"/>
              <a:gd name="connsiteX6" fmla="*/ 3175427 w 3643133"/>
              <a:gd name="connsiteY6" fmla="*/ 0 h 1704975"/>
              <a:gd name="connsiteX7" fmla="*/ 3643133 w 3643133"/>
              <a:gd name="connsiteY7" fmla="*/ 0 h 1704975"/>
              <a:gd name="connsiteX8" fmla="*/ 3643133 w 3643133"/>
              <a:gd name="connsiteY8" fmla="*/ 1704975 h 1704975"/>
              <a:gd name="connsiteX9" fmla="*/ 1814513 w 3643133"/>
              <a:gd name="connsiteY9" fmla="*/ 1704975 h 1704975"/>
              <a:gd name="connsiteX10" fmla="*/ 1509533 w 3643133"/>
              <a:gd name="connsiteY10" fmla="*/ 1704975 h 1704975"/>
              <a:gd name="connsiteX11" fmla="*/ 0 w 3643133"/>
              <a:gd name="connsiteY11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43133" h="1704975">
                <a:moveTo>
                  <a:pt x="0" y="0"/>
                </a:moveTo>
                <a:lnTo>
                  <a:pt x="1509533" y="0"/>
                </a:lnTo>
                <a:lnTo>
                  <a:pt x="1814513" y="0"/>
                </a:lnTo>
                <a:lnTo>
                  <a:pt x="2722383" y="0"/>
                </a:lnTo>
                <a:lnTo>
                  <a:pt x="2722383" y="200025"/>
                </a:lnTo>
                <a:lnTo>
                  <a:pt x="3175427" y="200025"/>
                </a:lnTo>
                <a:lnTo>
                  <a:pt x="3175427" y="0"/>
                </a:lnTo>
                <a:lnTo>
                  <a:pt x="3643133" y="0"/>
                </a:lnTo>
                <a:lnTo>
                  <a:pt x="3643133" y="1704975"/>
                </a:lnTo>
                <a:lnTo>
                  <a:pt x="1814513" y="1704975"/>
                </a:lnTo>
                <a:lnTo>
                  <a:pt x="1509533" y="1704975"/>
                </a:lnTo>
                <a:lnTo>
                  <a:pt x="0" y="1704975"/>
                </a:lnTo>
                <a:close/>
              </a:path>
            </a:pathLst>
          </a:custGeom>
          <a:solidFill>
            <a:srgbClr val="2E4154"/>
          </a:solidFill>
        </p:spPr>
        <p:txBody>
          <a:bodyPr wrap="square">
            <a:noAutofit/>
          </a:bodyPr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322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1673817"/>
            <a:ext cx="12192000" cy="2100200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7059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6984" y="2634603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8247895" y="4911845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77338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226984" y="341274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247895" y="2618515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226984" y="4911845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09659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6984" y="2634603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8247895" y="4911845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247895" y="333126"/>
            <a:ext cx="2717779" cy="1584684"/>
          </a:xfrm>
          <a:prstGeom prst="roundRect">
            <a:avLst>
              <a:gd name="adj" fmla="val 2026"/>
            </a:avLst>
          </a:prstGeom>
          <a:solidFill>
            <a:srgbClr val="2E4154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72080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1673817"/>
            <a:ext cx="12192000" cy="2537328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27168" y="5185031"/>
            <a:ext cx="1625600" cy="1016000"/>
          </a:xfrm>
          <a:prstGeom prst="rect">
            <a:avLst/>
          </a:prstGeom>
          <a:noFill/>
          <a:ln w="12700">
            <a:solidFill>
              <a:schemeClr val="accent6">
                <a:alpha val="29000"/>
              </a:schemeClr>
            </a:solidFill>
          </a:ln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659775" y="5185031"/>
            <a:ext cx="1625600" cy="1016000"/>
          </a:xfrm>
          <a:prstGeom prst="rect">
            <a:avLst/>
          </a:prstGeom>
          <a:noFill/>
          <a:ln w="12700">
            <a:solidFill>
              <a:schemeClr val="accent6">
                <a:alpha val="29000"/>
              </a:schemeClr>
            </a:solidFill>
          </a:ln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292381" y="5185031"/>
            <a:ext cx="1625600" cy="1016000"/>
          </a:xfrm>
          <a:prstGeom prst="rect">
            <a:avLst/>
          </a:prstGeom>
          <a:noFill/>
          <a:ln w="12700">
            <a:solidFill>
              <a:schemeClr val="accent6">
                <a:alpha val="29000"/>
              </a:schemeClr>
            </a:solidFill>
          </a:ln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924989" y="5185031"/>
            <a:ext cx="1625600" cy="1016000"/>
          </a:xfrm>
          <a:prstGeom prst="rect">
            <a:avLst/>
          </a:prstGeom>
          <a:noFill/>
          <a:ln w="12700">
            <a:solidFill>
              <a:schemeClr val="accent6">
                <a:alpha val="29000"/>
              </a:schemeClr>
            </a:solidFill>
          </a:ln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8557596" y="5185031"/>
            <a:ext cx="1625600" cy="1016000"/>
          </a:xfrm>
          <a:prstGeom prst="rect">
            <a:avLst/>
          </a:prstGeom>
          <a:noFill/>
          <a:ln w="12700">
            <a:solidFill>
              <a:schemeClr val="accent6">
                <a:alpha val="29000"/>
              </a:schemeClr>
            </a:solidFill>
          </a:ln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2914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524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112685" y="2916767"/>
            <a:ext cx="3975100" cy="2491317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26467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111252" y="2690284"/>
            <a:ext cx="4133849" cy="2286000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23772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035211" y="878400"/>
            <a:ext cx="2562951" cy="4989600"/>
          </a:xfrm>
          <a:prstGeom prst="rect">
            <a:avLst/>
          </a:prstGeom>
          <a:solidFill>
            <a:srgbClr val="2C3E50"/>
          </a:solidFill>
          <a:ln>
            <a:solidFill>
              <a:schemeClr val="tx1"/>
            </a:solidFill>
          </a:ln>
          <a:scene3d>
            <a:camera prst="isometricTopUp">
              <a:rot lat="1528254" lon="19471172" rev="2040600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3034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329267" y="2781300"/>
            <a:ext cx="4044951" cy="2937933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44415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913645" y="2429859"/>
            <a:ext cx="3948319" cy="2114431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13351" y="2724151"/>
            <a:ext cx="3191933" cy="1769533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9569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394584" y="2415550"/>
            <a:ext cx="3331581" cy="2497164"/>
          </a:xfrm>
          <a:prstGeom prst="rect">
            <a:avLst/>
          </a:prstGeom>
          <a:solidFill>
            <a:srgbClr val="2C3E50"/>
          </a:solidFill>
          <a:scene3d>
            <a:camera prst="perspectiveRelaxedModerately" fov="7200000">
              <a:rot lat="19190636" lon="0" rev="0"/>
            </a:camera>
            <a:lightRig rig="threePt" dir="t"/>
          </a:scene3d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54709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782136" y="2715432"/>
            <a:ext cx="4038600" cy="2468033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730490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8608485" y="1672167"/>
            <a:ext cx="2305049" cy="4070351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003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781800" y="2224618"/>
            <a:ext cx="3556000" cy="2584449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3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738286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9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00725" y="3311329"/>
            <a:ext cx="1029600" cy="1285200"/>
          </a:xfrm>
          <a:prstGeom prst="rect">
            <a:avLst/>
          </a:prstGeom>
          <a:solidFill>
            <a:srgbClr val="2C3E50"/>
          </a:solidFill>
          <a:scene3d>
            <a:camera prst="perspectiveLeft" fov="3900000">
              <a:rot lat="0" lon="3000000" rev="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1467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7238943" y="3311329"/>
            <a:ext cx="1029600" cy="1285200"/>
          </a:xfrm>
          <a:prstGeom prst="rect">
            <a:avLst/>
          </a:prstGeom>
          <a:solidFill>
            <a:srgbClr val="2C3E50"/>
          </a:solidFill>
          <a:scene3d>
            <a:camera prst="perspectiveLeft" fov="3900000">
              <a:rot lat="0" lon="18600000" rev="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1467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2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816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119033" y="3078295"/>
            <a:ext cx="3956051" cy="2125133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703779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119033" y="2352464"/>
            <a:ext cx="3956051" cy="2125133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13600" y="3315600"/>
            <a:ext cx="6278400" cy="3542400"/>
          </a:xfrm>
          <a:prstGeom prst="rect">
            <a:avLst/>
          </a:prstGeom>
          <a:solidFill>
            <a:srgbClr val="2C3E50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880266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197100" y="2702984"/>
            <a:ext cx="3386667" cy="4402667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67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945124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Image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5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33" name="Rounded Rectangle 32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175251" y="3652451"/>
            <a:ext cx="3202516" cy="2005400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63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7717581" y="2573279"/>
            <a:ext cx="3745092" cy="2112125"/>
          </a:xfrm>
          <a:prstGeom prst="rect">
            <a:avLst/>
          </a:prstGeom>
          <a:solidFill>
            <a:srgbClr val="2C3E50"/>
          </a:solidFill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42937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45694" y="6437963"/>
            <a:ext cx="1095442" cy="324475"/>
            <a:chOff x="246534" y="4718011"/>
            <a:chExt cx="1111475" cy="329223"/>
          </a:xfrm>
        </p:grpSpPr>
        <p:grpSp>
          <p:nvGrpSpPr>
            <p:cNvPr id="8" name="Group 7"/>
            <p:cNvGrpSpPr/>
            <p:nvPr userDrawn="1"/>
          </p:nvGrpSpPr>
          <p:grpSpPr>
            <a:xfrm>
              <a:off x="246534" y="4718011"/>
              <a:ext cx="199691" cy="175745"/>
              <a:chOff x="2155825" y="1089025"/>
              <a:chExt cx="1687513" cy="1430338"/>
            </a:xfrm>
            <a:solidFill>
              <a:schemeClr val="bg1">
                <a:lumMod val="85000"/>
              </a:schemeClr>
            </a:solidFill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2155825" y="1827213"/>
                <a:ext cx="676275" cy="692150"/>
              </a:xfrm>
              <a:custGeom>
                <a:avLst/>
                <a:gdLst>
                  <a:gd name="T0" fmla="*/ 179 w 179"/>
                  <a:gd name="T1" fmla="*/ 40 h 183"/>
                  <a:gd name="T2" fmla="*/ 106 w 179"/>
                  <a:gd name="T3" fmla="*/ 0 h 183"/>
                  <a:gd name="T4" fmla="*/ 73 w 179"/>
                  <a:gd name="T5" fmla="*/ 17 h 183"/>
                  <a:gd name="T6" fmla="*/ 7 w 179"/>
                  <a:gd name="T7" fmla="*/ 110 h 183"/>
                  <a:gd name="T8" fmla="*/ 100 w 179"/>
                  <a:gd name="T9" fmla="*/ 175 h 183"/>
                  <a:gd name="T10" fmla="*/ 165 w 179"/>
                  <a:gd name="T11" fmla="*/ 83 h 183"/>
                  <a:gd name="T12" fmla="*/ 164 w 179"/>
                  <a:gd name="T13" fmla="*/ 79 h 183"/>
                  <a:gd name="T14" fmla="*/ 179 w 179"/>
                  <a:gd name="T15" fmla="*/ 4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183">
                    <a:moveTo>
                      <a:pt x="179" y="40"/>
                    </a:moveTo>
                    <a:cubicBezTo>
                      <a:pt x="150" y="35"/>
                      <a:pt x="124" y="21"/>
                      <a:pt x="106" y="0"/>
                    </a:cubicBezTo>
                    <a:cubicBezTo>
                      <a:pt x="104" y="11"/>
                      <a:pt x="98" y="15"/>
                      <a:pt x="73" y="17"/>
                    </a:cubicBezTo>
                    <a:cubicBezTo>
                      <a:pt x="29" y="25"/>
                      <a:pt x="0" y="66"/>
                      <a:pt x="7" y="110"/>
                    </a:cubicBezTo>
                    <a:cubicBezTo>
                      <a:pt x="15" y="153"/>
                      <a:pt x="56" y="183"/>
                      <a:pt x="100" y="175"/>
                    </a:cubicBezTo>
                    <a:cubicBezTo>
                      <a:pt x="143" y="168"/>
                      <a:pt x="173" y="127"/>
                      <a:pt x="165" y="83"/>
                    </a:cubicBezTo>
                    <a:cubicBezTo>
                      <a:pt x="165" y="82"/>
                      <a:pt x="165" y="80"/>
                      <a:pt x="164" y="79"/>
                    </a:cubicBezTo>
                    <a:cubicBezTo>
                      <a:pt x="163" y="70"/>
                      <a:pt x="159" y="54"/>
                      <a:pt x="179" y="4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Freeform 10"/>
              <p:cNvSpPr>
                <a:spLocks noEditPoints="1"/>
              </p:cNvSpPr>
              <p:nvPr/>
            </p:nvSpPr>
            <p:spPr bwMode="auto">
              <a:xfrm>
                <a:off x="2473325" y="1089025"/>
                <a:ext cx="1370013" cy="882650"/>
              </a:xfrm>
              <a:custGeom>
                <a:avLst/>
                <a:gdLst>
                  <a:gd name="T0" fmla="*/ 357 w 363"/>
                  <a:gd name="T1" fmla="*/ 154 h 233"/>
                  <a:gd name="T2" fmla="*/ 283 w 363"/>
                  <a:gd name="T3" fmla="*/ 102 h 233"/>
                  <a:gd name="T4" fmla="*/ 278 w 363"/>
                  <a:gd name="T5" fmla="*/ 103 h 233"/>
                  <a:gd name="T6" fmla="*/ 278 w 363"/>
                  <a:gd name="T7" fmla="*/ 103 h 233"/>
                  <a:gd name="T8" fmla="*/ 277 w 363"/>
                  <a:gd name="T9" fmla="*/ 103 h 233"/>
                  <a:gd name="T10" fmla="*/ 271 w 363"/>
                  <a:gd name="T11" fmla="*/ 105 h 233"/>
                  <a:gd name="T12" fmla="*/ 214 w 363"/>
                  <a:gd name="T13" fmla="*/ 82 h 233"/>
                  <a:gd name="T14" fmla="*/ 96 w 363"/>
                  <a:gd name="T15" fmla="*/ 9 h 233"/>
                  <a:gd name="T16" fmla="*/ 10 w 363"/>
                  <a:gd name="T17" fmla="*/ 130 h 233"/>
                  <a:gd name="T18" fmla="*/ 15 w 363"/>
                  <a:gd name="T19" fmla="*/ 148 h 233"/>
                  <a:gd name="T20" fmla="*/ 15 w 363"/>
                  <a:gd name="T21" fmla="*/ 148 h 233"/>
                  <a:gd name="T22" fmla="*/ 114 w 363"/>
                  <a:gd name="T23" fmla="*/ 217 h 233"/>
                  <a:gd name="T24" fmla="*/ 156 w 363"/>
                  <a:gd name="T25" fmla="*/ 208 h 233"/>
                  <a:gd name="T26" fmla="*/ 156 w 363"/>
                  <a:gd name="T27" fmla="*/ 208 h 233"/>
                  <a:gd name="T28" fmla="*/ 192 w 363"/>
                  <a:gd name="T29" fmla="*/ 182 h 233"/>
                  <a:gd name="T30" fmla="*/ 192 w 363"/>
                  <a:gd name="T31" fmla="*/ 182 h 233"/>
                  <a:gd name="T32" fmla="*/ 192 w 363"/>
                  <a:gd name="T33" fmla="*/ 182 h 233"/>
                  <a:gd name="T34" fmla="*/ 195 w 363"/>
                  <a:gd name="T35" fmla="*/ 179 h 233"/>
                  <a:gd name="T36" fmla="*/ 234 w 363"/>
                  <a:gd name="T37" fmla="*/ 189 h 233"/>
                  <a:gd name="T38" fmla="*/ 234 w 363"/>
                  <a:gd name="T39" fmla="*/ 189 h 233"/>
                  <a:gd name="T40" fmla="*/ 305 w 363"/>
                  <a:gd name="T41" fmla="*/ 228 h 233"/>
                  <a:gd name="T42" fmla="*/ 357 w 363"/>
                  <a:gd name="T43" fmla="*/ 154 h 233"/>
                  <a:gd name="T44" fmla="*/ 78 w 363"/>
                  <a:gd name="T45" fmla="*/ 33 h 233"/>
                  <a:gd name="T46" fmla="*/ 111 w 363"/>
                  <a:gd name="T47" fmla="*/ 35 h 233"/>
                  <a:gd name="T48" fmla="*/ 90 w 363"/>
                  <a:gd name="T49" fmla="*/ 60 h 233"/>
                  <a:gd name="T50" fmla="*/ 56 w 363"/>
                  <a:gd name="T51" fmla="*/ 58 h 233"/>
                  <a:gd name="T52" fmla="*/ 78 w 363"/>
                  <a:gd name="T53" fmla="*/ 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233">
                    <a:moveTo>
                      <a:pt x="357" y="154"/>
                    </a:moveTo>
                    <a:cubicBezTo>
                      <a:pt x="351" y="119"/>
                      <a:pt x="318" y="96"/>
                      <a:pt x="283" y="102"/>
                    </a:cubicBezTo>
                    <a:cubicBezTo>
                      <a:pt x="281" y="102"/>
                      <a:pt x="279" y="102"/>
                      <a:pt x="278" y="103"/>
                    </a:cubicBezTo>
                    <a:cubicBezTo>
                      <a:pt x="278" y="103"/>
                      <a:pt x="278" y="103"/>
                      <a:pt x="278" y="103"/>
                    </a:cubicBezTo>
                    <a:cubicBezTo>
                      <a:pt x="278" y="103"/>
                      <a:pt x="277" y="103"/>
                      <a:pt x="277" y="103"/>
                    </a:cubicBezTo>
                    <a:cubicBezTo>
                      <a:pt x="275" y="104"/>
                      <a:pt x="273" y="104"/>
                      <a:pt x="271" y="105"/>
                    </a:cubicBezTo>
                    <a:cubicBezTo>
                      <a:pt x="258" y="108"/>
                      <a:pt x="230" y="111"/>
                      <a:pt x="214" y="82"/>
                    </a:cubicBezTo>
                    <a:cubicBezTo>
                      <a:pt x="199" y="32"/>
                      <a:pt x="149" y="0"/>
                      <a:pt x="96" y="9"/>
                    </a:cubicBezTo>
                    <a:cubicBezTo>
                      <a:pt x="39" y="19"/>
                      <a:pt x="0" y="73"/>
                      <a:pt x="10" y="130"/>
                    </a:cubicBezTo>
                    <a:cubicBezTo>
                      <a:pt x="11" y="136"/>
                      <a:pt x="13" y="143"/>
                      <a:pt x="15" y="148"/>
                    </a:cubicBezTo>
                    <a:cubicBezTo>
                      <a:pt x="15" y="148"/>
                      <a:pt x="15" y="148"/>
                      <a:pt x="15" y="148"/>
                    </a:cubicBezTo>
                    <a:cubicBezTo>
                      <a:pt x="30" y="189"/>
                      <a:pt x="68" y="217"/>
                      <a:pt x="114" y="217"/>
                    </a:cubicBezTo>
                    <a:cubicBezTo>
                      <a:pt x="129" y="217"/>
                      <a:pt x="143" y="214"/>
                      <a:pt x="156" y="208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70" y="202"/>
                      <a:pt x="182" y="193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2" y="182"/>
                      <a:pt x="192" y="182"/>
                      <a:pt x="192" y="182"/>
                    </a:cubicBezTo>
                    <a:cubicBezTo>
                      <a:pt x="193" y="181"/>
                      <a:pt x="194" y="180"/>
                      <a:pt x="195" y="179"/>
                    </a:cubicBezTo>
                    <a:cubicBezTo>
                      <a:pt x="202" y="171"/>
                      <a:pt x="219" y="159"/>
                      <a:pt x="234" y="189"/>
                    </a:cubicBezTo>
                    <a:cubicBezTo>
                      <a:pt x="234" y="189"/>
                      <a:pt x="234" y="189"/>
                      <a:pt x="234" y="189"/>
                    </a:cubicBezTo>
                    <a:cubicBezTo>
                      <a:pt x="245" y="216"/>
                      <a:pt x="274" y="233"/>
                      <a:pt x="305" y="228"/>
                    </a:cubicBezTo>
                    <a:cubicBezTo>
                      <a:pt x="340" y="222"/>
                      <a:pt x="363" y="189"/>
                      <a:pt x="357" y="154"/>
                    </a:cubicBezTo>
                    <a:close/>
                    <a:moveTo>
                      <a:pt x="78" y="33"/>
                    </a:moveTo>
                    <a:cubicBezTo>
                      <a:pt x="93" y="26"/>
                      <a:pt x="108" y="27"/>
                      <a:pt x="111" y="35"/>
                    </a:cubicBezTo>
                    <a:cubicBezTo>
                      <a:pt x="115" y="42"/>
                      <a:pt x="105" y="54"/>
                      <a:pt x="90" y="60"/>
                    </a:cubicBezTo>
                    <a:cubicBezTo>
                      <a:pt x="74" y="67"/>
                      <a:pt x="59" y="66"/>
                      <a:pt x="56" y="58"/>
                    </a:cubicBezTo>
                    <a:cubicBezTo>
                      <a:pt x="53" y="50"/>
                      <a:pt x="63" y="39"/>
                      <a:pt x="78" y="3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377"/>
                <a:endParaRPr lang="id-ID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9" name="TextBox 8"/>
            <p:cNvSpPr txBox="1"/>
            <p:nvPr userDrawn="1"/>
          </p:nvSpPr>
          <p:spPr>
            <a:xfrm>
              <a:off x="319999" y="4724479"/>
              <a:ext cx="1038010" cy="32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ID" sz="1467" b="1" dirty="0">
                  <a:solidFill>
                    <a:prstClr val="white">
                      <a:lumMod val="85000"/>
                    </a:prstClr>
                  </a:solidFill>
                </a:rPr>
                <a:t>unlimited</a:t>
              </a:r>
              <a:endParaRPr lang="id-ID" sz="1467" b="1" dirty="0">
                <a:solidFill>
                  <a:prstClr val="white">
                    <a:lumMod val="85000"/>
                  </a:prstClr>
                </a:solidFill>
              </a:endParaRPr>
            </a:p>
          </p:txBody>
        </p:sp>
      </p:grpSp>
      <p:sp>
        <p:nvSpPr>
          <p:cNvPr id="12" name="Rounded Rectangle 11"/>
          <p:cNvSpPr/>
          <p:nvPr userDrawn="1"/>
        </p:nvSpPr>
        <p:spPr>
          <a:xfrm>
            <a:off x="10965016" y="19502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 userDrawn="1"/>
        </p:nvSpPr>
        <p:spPr>
          <a:xfrm>
            <a:off x="10965016" y="0"/>
            <a:ext cx="603376" cy="24622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id-ID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10976401" y="0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/>
            <a:r>
              <a:rPr lang="id-ID" sz="800" dirty="0">
                <a:solidFill>
                  <a:prstClr val="white"/>
                </a:solidFill>
              </a:rPr>
              <a:t>Page </a:t>
            </a:r>
            <a:fld id="{FF024B4E-E57D-4384-840C-CDAC520ADFF7}" type="slidenum">
              <a:rPr lang="id-ID" sz="800" b="1" smtClean="0">
                <a:solidFill>
                  <a:prstClr val="white"/>
                </a:solidFill>
              </a:rPr>
              <a:pPr algn="ctr" defTabSz="914377"/>
              <a:t>‹#›</a:t>
            </a:fld>
            <a:endParaRPr lang="id-ID" sz="933" b="1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008717"/>
            <a:ext cx="12192000" cy="2398112"/>
          </a:xfrm>
          <a:prstGeom prst="rect">
            <a:avLst/>
          </a:prstGeom>
          <a:solidFill>
            <a:srgbClr val="2E4154"/>
          </a:solidFill>
        </p:spPr>
        <p:txBody>
          <a:bodyPr/>
          <a:lstStyle>
            <a:lvl1pPr>
              <a:defRPr sz="2133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828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3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51.xml"/><Relationship Id="rId21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46.xml"/><Relationship Id="rId42" Type="http://schemas.openxmlformats.org/officeDocument/2006/relationships/slideLayout" Target="../slideLayouts/slideLayout54.xml"/><Relationship Id="rId47" Type="http://schemas.openxmlformats.org/officeDocument/2006/relationships/slideLayout" Target="../slideLayouts/slideLayout59.xml"/><Relationship Id="rId50" Type="http://schemas.openxmlformats.org/officeDocument/2006/relationships/slideLayout" Target="../slideLayouts/slideLayout62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slideLayout" Target="../slideLayouts/slideLayout44.xml"/><Relationship Id="rId37" Type="http://schemas.openxmlformats.org/officeDocument/2006/relationships/slideLayout" Target="../slideLayouts/slideLayout49.xml"/><Relationship Id="rId40" Type="http://schemas.openxmlformats.org/officeDocument/2006/relationships/slideLayout" Target="../slideLayouts/slideLayout52.xml"/><Relationship Id="rId45" Type="http://schemas.openxmlformats.org/officeDocument/2006/relationships/slideLayout" Target="../slideLayouts/slideLayout57.xml"/><Relationship Id="rId53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56.xml"/><Relationship Id="rId52" Type="http://schemas.openxmlformats.org/officeDocument/2006/relationships/slideLayout" Target="../slideLayouts/slideLayout64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35" Type="http://schemas.openxmlformats.org/officeDocument/2006/relationships/slideLayout" Target="../slideLayouts/slideLayout47.xml"/><Relationship Id="rId43" Type="http://schemas.openxmlformats.org/officeDocument/2006/relationships/slideLayout" Target="../slideLayouts/slideLayout55.xml"/><Relationship Id="rId48" Type="http://schemas.openxmlformats.org/officeDocument/2006/relationships/slideLayout" Target="../slideLayouts/slideLayout60.xml"/><Relationship Id="rId8" Type="http://schemas.openxmlformats.org/officeDocument/2006/relationships/slideLayout" Target="../slideLayouts/slideLayout20.xml"/><Relationship Id="rId51" Type="http://schemas.openxmlformats.org/officeDocument/2006/relationships/slideLayout" Target="../slideLayouts/slideLayout63.xml"/><Relationship Id="rId3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slideLayout" Target="../slideLayouts/slideLayout45.xml"/><Relationship Id="rId38" Type="http://schemas.openxmlformats.org/officeDocument/2006/relationships/slideLayout" Target="../slideLayouts/slideLayout50.xml"/><Relationship Id="rId4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32.xml"/><Relationship Id="rId41" Type="http://schemas.openxmlformats.org/officeDocument/2006/relationships/slideLayout" Target="../slideLayouts/slideLayout53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36" Type="http://schemas.openxmlformats.org/officeDocument/2006/relationships/slideLayout" Target="../slideLayouts/slideLayout48.xml"/><Relationship Id="rId4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11E9E-985E-476E-BFEC-FBCDC145E4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B5AB-1629-47B5-AFCE-7B09788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1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73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  <p:sldLayoutId id="2147483691" r:id="rId28"/>
    <p:sldLayoutId id="2147483692" r:id="rId29"/>
    <p:sldLayoutId id="2147483693" r:id="rId30"/>
    <p:sldLayoutId id="2147483694" r:id="rId31"/>
    <p:sldLayoutId id="2147483695" r:id="rId32"/>
    <p:sldLayoutId id="2147483696" r:id="rId33"/>
    <p:sldLayoutId id="2147483697" r:id="rId34"/>
    <p:sldLayoutId id="2147483698" r:id="rId35"/>
    <p:sldLayoutId id="2147483699" r:id="rId36"/>
    <p:sldLayoutId id="2147483700" r:id="rId37"/>
    <p:sldLayoutId id="2147483701" r:id="rId38"/>
    <p:sldLayoutId id="2147483702" r:id="rId39"/>
    <p:sldLayoutId id="2147483703" r:id="rId40"/>
    <p:sldLayoutId id="2147483704" r:id="rId41"/>
    <p:sldLayoutId id="2147483705" r:id="rId42"/>
    <p:sldLayoutId id="2147483706" r:id="rId43"/>
    <p:sldLayoutId id="2147483707" r:id="rId44"/>
    <p:sldLayoutId id="2147483708" r:id="rId45"/>
    <p:sldLayoutId id="2147483709" r:id="rId46"/>
    <p:sldLayoutId id="2147483710" r:id="rId47"/>
    <p:sldLayoutId id="2147483711" r:id="rId48"/>
    <p:sldLayoutId id="2147483712" r:id="rId49"/>
    <p:sldLayoutId id="2147483713" r:id="rId50"/>
    <p:sldLayoutId id="2147483714" r:id="rId51"/>
    <p:sldLayoutId id="2147483715" r:id="rId5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4.png"/><Relationship Id="rId9" Type="http://schemas.openxmlformats.org/officeDocument/2006/relationships/image" Target="../media/image12.png"/><Relationship Id="rId14" Type="http://schemas.openxmlformats.org/officeDocument/2006/relationships/image" Target="../media/image1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E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363713" y="2805539"/>
            <a:ext cx="780201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4400" dirty="0">
                <a:solidFill>
                  <a:schemeClr val="bg1"/>
                </a:solidFill>
                <a:latin typeface="IranNastaliq" panose="02020505000000020003" pitchFamily="18" charset="0"/>
                <a:cs typeface="B Titr" panose="00000700000000000000" pitchFamily="2" charset="-78"/>
              </a:rPr>
              <a:t>فناوری و نوآوری در آیینه برنامه های پنجساله توسعه</a:t>
            </a:r>
          </a:p>
          <a:p>
            <a:pPr algn="ctr" rtl="1"/>
            <a:endParaRPr lang="fa-IR" sz="4400" dirty="0">
              <a:solidFill>
                <a:schemeClr val="bg1"/>
              </a:solidFill>
              <a:latin typeface="IranNastaliq" panose="02020505000000020003" pitchFamily="18" charset="0"/>
              <a:cs typeface="B Titr" panose="00000700000000000000" pitchFamily="2" charset="-78"/>
            </a:endParaRPr>
          </a:p>
          <a:p>
            <a:pPr algn="ctr" rtl="1"/>
            <a:r>
              <a:rPr lang="fa-IR" sz="3200" dirty="0">
                <a:solidFill>
                  <a:srgbClr val="FFFF79"/>
                </a:solidFill>
                <a:latin typeface="IranNastaliq" panose="02020505000000020003" pitchFamily="18" charset="0"/>
                <a:cs typeface="B Titr" panose="00000700000000000000" pitchFamily="2" charset="-78"/>
              </a:rPr>
              <a:t>محمدرضا عطارپور</a:t>
            </a:r>
          </a:p>
          <a:p>
            <a:pPr algn="ctr" rtl="1"/>
            <a:r>
              <a:rPr lang="fa-IR" sz="3200" dirty="0">
                <a:solidFill>
                  <a:srgbClr val="FFFF79"/>
                </a:solidFill>
                <a:latin typeface="IranNastaliq" panose="02020505000000020003" pitchFamily="18" charset="0"/>
                <a:cs typeface="B Titr" panose="00000700000000000000" pitchFamily="2" charset="-78"/>
              </a:rPr>
              <a:t>عضو هیئت علمی گروه پژوهش های فناوری و نوآوری</a:t>
            </a:r>
            <a:endParaRPr lang="fa-IR" sz="2000" dirty="0">
              <a:solidFill>
                <a:srgbClr val="FFFF79"/>
              </a:solidFill>
              <a:latin typeface="IranNastaliq" panose="02020505000000020003" pitchFamily="18" charset="0"/>
              <a:cs typeface="B Titr" panose="00000700000000000000" pitchFamily="2" charset="-78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000"/>
                    </a14:imgEffect>
                    <a14:imgEffect>
                      <a14:brightnessContrast bright="-94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89715"/>
            <a:ext cx="1618411" cy="1577185"/>
          </a:xfrm>
          <a:prstGeom prst="rect">
            <a:avLst/>
          </a:prstGeom>
        </p:spPr>
      </p:pic>
      <p:sp>
        <p:nvSpPr>
          <p:cNvPr id="28" name="Oval 27"/>
          <p:cNvSpPr/>
          <p:nvPr/>
        </p:nvSpPr>
        <p:spPr>
          <a:xfrm>
            <a:off x="698981" y="4521601"/>
            <a:ext cx="1547260" cy="1547260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29" name="Group 28"/>
          <p:cNvGrpSpPr/>
          <p:nvPr/>
        </p:nvGrpSpPr>
        <p:grpSpPr>
          <a:xfrm rot="3600000">
            <a:off x="619022" y="4373588"/>
            <a:ext cx="1707178" cy="1843287"/>
            <a:chOff x="0" y="-3175"/>
            <a:chExt cx="3265488" cy="3525838"/>
          </a:xfrm>
        </p:grpSpPr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652713" y="1765300"/>
              <a:ext cx="612775" cy="1238250"/>
            </a:xfrm>
            <a:custGeom>
              <a:avLst/>
              <a:gdLst>
                <a:gd name="T0" fmla="*/ 0 w 163"/>
                <a:gd name="T1" fmla="*/ 318 h 329"/>
                <a:gd name="T2" fmla="*/ 12 w 163"/>
                <a:gd name="T3" fmla="*/ 329 h 329"/>
                <a:gd name="T4" fmla="*/ 163 w 163"/>
                <a:gd name="T5" fmla="*/ 0 h 329"/>
                <a:gd name="T6" fmla="*/ 147 w 163"/>
                <a:gd name="T7" fmla="*/ 0 h 329"/>
                <a:gd name="T8" fmla="*/ 0 w 163"/>
                <a:gd name="T9" fmla="*/ 318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329">
                  <a:moveTo>
                    <a:pt x="0" y="318"/>
                  </a:moveTo>
                  <a:cubicBezTo>
                    <a:pt x="12" y="329"/>
                    <a:pt x="12" y="329"/>
                    <a:pt x="12" y="329"/>
                  </a:cubicBezTo>
                  <a:cubicBezTo>
                    <a:pt x="104" y="249"/>
                    <a:pt x="163" y="131"/>
                    <a:pt x="163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127"/>
                    <a:pt x="90" y="241"/>
                    <a:pt x="0" y="31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697163" y="565150"/>
              <a:ext cx="568325" cy="1200150"/>
            </a:xfrm>
            <a:custGeom>
              <a:avLst/>
              <a:gdLst>
                <a:gd name="T0" fmla="*/ 11 w 151"/>
                <a:gd name="T1" fmla="*/ 0 h 319"/>
                <a:gd name="T2" fmla="*/ 0 w 151"/>
                <a:gd name="T3" fmla="*/ 11 h 319"/>
                <a:gd name="T4" fmla="*/ 135 w 151"/>
                <a:gd name="T5" fmla="*/ 319 h 319"/>
                <a:gd name="T6" fmla="*/ 151 w 151"/>
                <a:gd name="T7" fmla="*/ 319 h 319"/>
                <a:gd name="T8" fmla="*/ 11 w 151"/>
                <a:gd name="T9" fmla="*/ 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319">
                  <a:moveTo>
                    <a:pt x="11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83" y="88"/>
                    <a:pt x="135" y="197"/>
                    <a:pt x="135" y="319"/>
                  </a:cubicBezTo>
                  <a:cubicBezTo>
                    <a:pt x="151" y="319"/>
                    <a:pt x="151" y="319"/>
                    <a:pt x="151" y="319"/>
                  </a:cubicBezTo>
                  <a:cubicBezTo>
                    <a:pt x="151" y="193"/>
                    <a:pt x="97" y="79"/>
                    <a:pt x="1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0" y="-3175"/>
              <a:ext cx="1647825" cy="3525838"/>
            </a:xfrm>
            <a:custGeom>
              <a:avLst/>
              <a:gdLst>
                <a:gd name="T0" fmla="*/ 434 w 438"/>
                <a:gd name="T1" fmla="*/ 52 h 937"/>
                <a:gd name="T2" fmla="*/ 438 w 438"/>
                <a:gd name="T3" fmla="*/ 52 h 937"/>
                <a:gd name="T4" fmla="*/ 438 w 438"/>
                <a:gd name="T5" fmla="*/ 52 h 937"/>
                <a:gd name="T6" fmla="*/ 438 w 438"/>
                <a:gd name="T7" fmla="*/ 52 h 937"/>
                <a:gd name="T8" fmla="*/ 402 w 438"/>
                <a:gd name="T9" fmla="*/ 0 h 937"/>
                <a:gd name="T10" fmla="*/ 44 w 438"/>
                <a:gd name="T11" fmla="*/ 208 h 937"/>
                <a:gd name="T12" fmla="*/ 61 w 438"/>
                <a:gd name="T13" fmla="*/ 248 h 937"/>
                <a:gd name="T14" fmla="*/ 0 w 438"/>
                <a:gd name="T15" fmla="*/ 470 h 937"/>
                <a:gd name="T16" fmla="*/ 178 w 438"/>
                <a:gd name="T17" fmla="*/ 820 h 937"/>
                <a:gd name="T18" fmla="*/ 178 w 438"/>
                <a:gd name="T19" fmla="*/ 856 h 937"/>
                <a:gd name="T20" fmla="*/ 393 w 438"/>
                <a:gd name="T21" fmla="*/ 937 h 937"/>
                <a:gd name="T22" fmla="*/ 435 w 438"/>
                <a:gd name="T23" fmla="*/ 888 h 937"/>
                <a:gd name="T24" fmla="*/ 433 w 438"/>
                <a:gd name="T25" fmla="*/ 888 h 937"/>
                <a:gd name="T26" fmla="*/ 16 w 438"/>
                <a:gd name="T27" fmla="*/ 470 h 937"/>
                <a:gd name="T28" fmla="*/ 434 w 438"/>
                <a:gd name="T29" fmla="*/ 52 h 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8" h="937">
                  <a:moveTo>
                    <a:pt x="434" y="52"/>
                  </a:moveTo>
                  <a:cubicBezTo>
                    <a:pt x="435" y="52"/>
                    <a:pt x="437" y="52"/>
                    <a:pt x="438" y="52"/>
                  </a:cubicBezTo>
                  <a:cubicBezTo>
                    <a:pt x="438" y="52"/>
                    <a:pt x="438" y="52"/>
                    <a:pt x="438" y="52"/>
                  </a:cubicBezTo>
                  <a:cubicBezTo>
                    <a:pt x="438" y="52"/>
                    <a:pt x="438" y="52"/>
                    <a:pt x="438" y="52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152" y="16"/>
                    <a:pt x="44" y="208"/>
                  </a:cubicBezTo>
                  <a:cubicBezTo>
                    <a:pt x="61" y="248"/>
                    <a:pt x="61" y="248"/>
                    <a:pt x="61" y="248"/>
                  </a:cubicBezTo>
                  <a:cubicBezTo>
                    <a:pt x="22" y="313"/>
                    <a:pt x="0" y="389"/>
                    <a:pt x="0" y="470"/>
                  </a:cubicBezTo>
                  <a:cubicBezTo>
                    <a:pt x="0" y="614"/>
                    <a:pt x="70" y="741"/>
                    <a:pt x="178" y="820"/>
                  </a:cubicBezTo>
                  <a:cubicBezTo>
                    <a:pt x="178" y="856"/>
                    <a:pt x="178" y="856"/>
                    <a:pt x="178" y="856"/>
                  </a:cubicBezTo>
                  <a:cubicBezTo>
                    <a:pt x="254" y="926"/>
                    <a:pt x="393" y="937"/>
                    <a:pt x="393" y="937"/>
                  </a:cubicBezTo>
                  <a:cubicBezTo>
                    <a:pt x="435" y="888"/>
                    <a:pt x="435" y="888"/>
                    <a:pt x="435" y="888"/>
                  </a:cubicBezTo>
                  <a:cubicBezTo>
                    <a:pt x="434" y="888"/>
                    <a:pt x="434" y="888"/>
                    <a:pt x="433" y="888"/>
                  </a:cubicBezTo>
                  <a:cubicBezTo>
                    <a:pt x="203" y="888"/>
                    <a:pt x="16" y="700"/>
                    <a:pt x="16" y="470"/>
                  </a:cubicBezTo>
                  <a:cubicBezTo>
                    <a:pt x="16" y="240"/>
                    <a:pt x="204" y="52"/>
                    <a:pt x="434" y="5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1026" name="Picture 2" descr="واکنش موسسه مطالعات و پژوهش های بازرگانی به یک مصاحبه- اخبار اقتصادی تسنیم  | Tasnim">
            <a:extLst>
              <a:ext uri="{FF2B5EF4-FFF2-40B4-BE49-F238E27FC236}">
                <a16:creationId xmlns:a16="http://schemas.microsoft.com/office/drawing/2014/main" id="{7BF43A6F-9325-B7CB-6C06-7A3A13FE6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80" y="4749026"/>
            <a:ext cx="1449840" cy="100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177167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4703" y="1822641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احکام اثربخش چه ویژگی باید داشته باشند؟</a:t>
            </a:r>
            <a:endParaRPr lang="fa-IR" sz="2800" dirty="0">
              <a:solidFill>
                <a:schemeClr val="bg1"/>
              </a:solidFill>
              <a:effectLst/>
              <a:latin typeface="B Lotus" panose="00000400000000000000" pitchFamily="2" charset="-78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endParaRPr lang="fa-IR" sz="2800" dirty="0">
              <a:solidFill>
                <a:schemeClr val="bg1"/>
              </a:solidFill>
              <a:latin typeface="B Lotus" panose="00000400000000000000" pitchFamily="2" charset="-78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024DC8-F8E0-3B32-8BF4-79808FAE5D0D}"/>
              </a:ext>
            </a:extLst>
          </p:cNvPr>
          <p:cNvSpPr txBox="1"/>
          <p:nvPr/>
        </p:nvSpPr>
        <p:spPr>
          <a:xfrm>
            <a:off x="1132229" y="633802"/>
            <a:ext cx="67055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توجه همزمان به سیاست عرضه و تقاضا</a:t>
            </a:r>
          </a:p>
          <a:p>
            <a:pPr algn="ctr" rtl="1"/>
            <a:r>
              <a:rPr lang="fa-I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حمایت از سازندگان داخلی و جهتدهی به خرید خارجی (حضور نهاد متقاضی)</a:t>
            </a:r>
            <a:endParaRPr lang="es-UY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9B8B8F40-BCAC-D8CC-76BB-464932DE597A}"/>
              </a:ext>
            </a:extLst>
          </p:cNvPr>
          <p:cNvSpPr/>
          <p:nvPr/>
        </p:nvSpPr>
        <p:spPr>
          <a:xfrm>
            <a:off x="5515259" y="1462932"/>
            <a:ext cx="3797178" cy="4839577"/>
          </a:xfrm>
          <a:custGeom>
            <a:avLst/>
            <a:gdLst>
              <a:gd name="connsiteX0" fmla="*/ 3152498 w 3797178"/>
              <a:gd name="connsiteY0" fmla="*/ 0 h 4839577"/>
              <a:gd name="connsiteX1" fmla="*/ 3654853 w 3797178"/>
              <a:gd name="connsiteY1" fmla="*/ 502355 h 4839577"/>
              <a:gd name="connsiteX2" fmla="*/ 3507717 w 3797178"/>
              <a:gd name="connsiteY2" fmla="*/ 857574 h 4839577"/>
              <a:gd name="connsiteX3" fmla="*/ 3441700 w 3797178"/>
              <a:gd name="connsiteY3" fmla="*/ 912042 h 4839577"/>
              <a:gd name="connsiteX4" fmla="*/ 3375461 w 3797178"/>
              <a:gd name="connsiteY4" fmla="*/ 970265 h 4839577"/>
              <a:gd name="connsiteX5" fmla="*/ 3485077 w 3797178"/>
              <a:gd name="connsiteY5" fmla="*/ 1638448 h 4839577"/>
              <a:gd name="connsiteX6" fmla="*/ 3480650 w 3797178"/>
              <a:gd name="connsiteY6" fmla="*/ 1637990 h 4839577"/>
              <a:gd name="connsiteX7" fmla="*/ 3568135 w 3797178"/>
              <a:gd name="connsiteY7" fmla="*/ 1710171 h 4839577"/>
              <a:gd name="connsiteX8" fmla="*/ 3797178 w 3797178"/>
              <a:gd name="connsiteY8" fmla="*/ 2263130 h 4839577"/>
              <a:gd name="connsiteX9" fmla="*/ 3172777 w 3797178"/>
              <a:gd name="connsiteY9" fmla="*/ 3029245 h 4839577"/>
              <a:gd name="connsiteX10" fmla="*/ 3160774 w 3797178"/>
              <a:gd name="connsiteY10" fmla="*/ 3031077 h 4839577"/>
              <a:gd name="connsiteX11" fmla="*/ 3050716 w 3797178"/>
              <a:gd name="connsiteY11" fmla="*/ 3089584 h 4839577"/>
              <a:gd name="connsiteX12" fmla="*/ 3019939 w 3797178"/>
              <a:gd name="connsiteY12" fmla="*/ 3799829 h 4839577"/>
              <a:gd name="connsiteX13" fmla="*/ 3015386 w 3797178"/>
              <a:gd name="connsiteY13" fmla="*/ 3799109 h 4839577"/>
              <a:gd name="connsiteX14" fmla="*/ 3067857 w 3797178"/>
              <a:gd name="connsiteY14" fmla="*/ 3842402 h 4839577"/>
              <a:gd name="connsiteX15" fmla="*/ 3238945 w 3797178"/>
              <a:gd name="connsiteY15" fmla="*/ 4255445 h 4839577"/>
              <a:gd name="connsiteX16" fmla="*/ 2654813 w 3797178"/>
              <a:gd name="connsiteY16" fmla="*/ 4839577 h 4839577"/>
              <a:gd name="connsiteX17" fmla="*/ 2070681 w 3797178"/>
              <a:gd name="connsiteY17" fmla="*/ 4255445 h 4839577"/>
              <a:gd name="connsiteX18" fmla="*/ 2427443 w 3797178"/>
              <a:gd name="connsiteY18" fmla="*/ 3717217 h 4839577"/>
              <a:gd name="connsiteX19" fmla="*/ 2471404 w 3797178"/>
              <a:gd name="connsiteY19" fmla="*/ 3703571 h 4839577"/>
              <a:gd name="connsiteX20" fmla="*/ 2558516 w 3797178"/>
              <a:gd name="connsiteY20" fmla="*/ 3655875 h 4839577"/>
              <a:gd name="connsiteX21" fmla="*/ 2600839 w 3797178"/>
              <a:gd name="connsiteY21" fmla="*/ 2926704 h 4839577"/>
              <a:gd name="connsiteX22" fmla="*/ 2605827 w 3797178"/>
              <a:gd name="connsiteY22" fmla="*/ 2927601 h 4839577"/>
              <a:gd name="connsiteX23" fmla="*/ 2577951 w 3797178"/>
              <a:gd name="connsiteY23" fmla="*/ 2911579 h 4839577"/>
              <a:gd name="connsiteX24" fmla="*/ 2521257 w 3797178"/>
              <a:gd name="connsiteY24" fmla="*/ 2864802 h 4839577"/>
              <a:gd name="connsiteX25" fmla="*/ 2525433 w 3797178"/>
              <a:gd name="connsiteY25" fmla="*/ 2874317 h 4839577"/>
              <a:gd name="connsiteX26" fmla="*/ 1573602 w 3797178"/>
              <a:gd name="connsiteY26" fmla="*/ 3273231 h 4839577"/>
              <a:gd name="connsiteX27" fmla="*/ 1564266 w 3797178"/>
              <a:gd name="connsiteY27" fmla="*/ 3328933 h 4839577"/>
              <a:gd name="connsiteX28" fmla="*/ 1562257 w 3797178"/>
              <a:gd name="connsiteY28" fmla="*/ 3368727 h 4839577"/>
              <a:gd name="connsiteX29" fmla="*/ 783150 w 3797178"/>
              <a:gd name="connsiteY29" fmla="*/ 4071804 h 4839577"/>
              <a:gd name="connsiteX30" fmla="*/ 0 w 3797178"/>
              <a:gd name="connsiteY30" fmla="*/ 3288654 h 4839577"/>
              <a:gd name="connsiteX31" fmla="*/ 783150 w 3797178"/>
              <a:gd name="connsiteY31" fmla="*/ 2505504 h 4839577"/>
              <a:gd name="connsiteX32" fmla="*/ 1221017 w 3797178"/>
              <a:gd name="connsiteY32" fmla="*/ 2639254 h 4839577"/>
              <a:gd name="connsiteX33" fmla="*/ 1235975 w 3797178"/>
              <a:gd name="connsiteY33" fmla="*/ 2651596 h 4839577"/>
              <a:gd name="connsiteX34" fmla="*/ 1290702 w 3797178"/>
              <a:gd name="connsiteY34" fmla="*/ 2684225 h 4839577"/>
              <a:gd name="connsiteX35" fmla="*/ 2234920 w 3797178"/>
              <a:gd name="connsiteY35" fmla="*/ 2212329 h 4839577"/>
              <a:gd name="connsiteX36" fmla="*/ 2235655 w 3797178"/>
              <a:gd name="connsiteY36" fmla="*/ 2214003 h 4839577"/>
              <a:gd name="connsiteX37" fmla="*/ 2237212 w 3797178"/>
              <a:gd name="connsiteY37" fmla="*/ 2183175 h 4839577"/>
              <a:gd name="connsiteX38" fmla="*/ 2242263 w 3797178"/>
              <a:gd name="connsiteY38" fmla="*/ 2150078 h 4839577"/>
              <a:gd name="connsiteX39" fmla="*/ 2242064 w 3797178"/>
              <a:gd name="connsiteY39" fmla="*/ 2150417 h 4839577"/>
              <a:gd name="connsiteX40" fmla="*/ 1672918 w 3797178"/>
              <a:gd name="connsiteY40" fmla="*/ 1755901 h 4839577"/>
              <a:gd name="connsiteX41" fmla="*/ 1569419 w 3797178"/>
              <a:gd name="connsiteY41" fmla="*/ 1798709 h 4839577"/>
              <a:gd name="connsiteX42" fmla="*/ 1548685 w 3797178"/>
              <a:gd name="connsiteY42" fmla="*/ 1809963 h 4839577"/>
              <a:gd name="connsiteX43" fmla="*/ 1321315 w 3797178"/>
              <a:gd name="connsiteY43" fmla="*/ 1855867 h 4839577"/>
              <a:gd name="connsiteX44" fmla="*/ 737183 w 3797178"/>
              <a:gd name="connsiteY44" fmla="*/ 1271735 h 4839577"/>
              <a:gd name="connsiteX45" fmla="*/ 1321315 w 3797178"/>
              <a:gd name="connsiteY45" fmla="*/ 687603 h 4839577"/>
              <a:gd name="connsiteX46" fmla="*/ 1893580 w 3797178"/>
              <a:gd name="connsiteY46" fmla="*/ 1154012 h 4839577"/>
              <a:gd name="connsiteX47" fmla="*/ 1902756 w 3797178"/>
              <a:gd name="connsiteY47" fmla="*/ 1245040 h 4839577"/>
              <a:gd name="connsiteX48" fmla="*/ 1903927 w 3797178"/>
              <a:gd name="connsiteY48" fmla="*/ 1243160 h 4839577"/>
              <a:gd name="connsiteX49" fmla="*/ 2542102 w 3797178"/>
              <a:gd name="connsiteY49" fmla="*/ 1638448 h 4839577"/>
              <a:gd name="connsiteX50" fmla="*/ 2535507 w 3797178"/>
              <a:gd name="connsiteY50" fmla="*/ 1649701 h 4839577"/>
              <a:gd name="connsiteX51" fmla="*/ 2577951 w 3797178"/>
              <a:gd name="connsiteY51" fmla="*/ 1614682 h 4839577"/>
              <a:gd name="connsiteX52" fmla="*/ 2686513 w 3797178"/>
              <a:gd name="connsiteY52" fmla="*/ 1555756 h 4839577"/>
              <a:gd name="connsiteX53" fmla="*/ 2680214 w 3797178"/>
              <a:gd name="connsiteY53" fmla="*/ 1555104 h 4839577"/>
              <a:gd name="connsiteX54" fmla="*/ 2867901 w 3797178"/>
              <a:gd name="connsiteY54" fmla="*/ 951839 h 4839577"/>
              <a:gd name="connsiteX55" fmla="*/ 2802586 w 3797178"/>
              <a:gd name="connsiteY55" fmla="*/ 861952 h 4839577"/>
              <a:gd name="connsiteX56" fmla="*/ 2797280 w 3797178"/>
              <a:gd name="connsiteY56" fmla="*/ 857574 h 4839577"/>
              <a:gd name="connsiteX57" fmla="*/ 2650143 w 3797178"/>
              <a:gd name="connsiteY57" fmla="*/ 502355 h 4839577"/>
              <a:gd name="connsiteX58" fmla="*/ 3152498 w 3797178"/>
              <a:gd name="connsiteY58" fmla="*/ 0 h 4839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797178" h="4839577">
                <a:moveTo>
                  <a:pt x="3152498" y="0"/>
                </a:moveTo>
                <a:cubicBezTo>
                  <a:pt x="3429941" y="0"/>
                  <a:pt x="3654853" y="224912"/>
                  <a:pt x="3654853" y="502355"/>
                </a:cubicBezTo>
                <a:cubicBezTo>
                  <a:pt x="3654853" y="641077"/>
                  <a:pt x="3598625" y="766666"/>
                  <a:pt x="3507717" y="857574"/>
                </a:cubicBezTo>
                <a:lnTo>
                  <a:pt x="3441700" y="912042"/>
                </a:lnTo>
                <a:lnTo>
                  <a:pt x="3375461" y="970265"/>
                </a:lnTo>
                <a:cubicBezTo>
                  <a:pt x="3225583" y="1136475"/>
                  <a:pt x="3203098" y="1429394"/>
                  <a:pt x="3485077" y="1638448"/>
                </a:cubicBezTo>
                <a:lnTo>
                  <a:pt x="3480650" y="1637990"/>
                </a:lnTo>
                <a:lnTo>
                  <a:pt x="3568135" y="1710171"/>
                </a:lnTo>
                <a:cubicBezTo>
                  <a:pt x="3709649" y="1851686"/>
                  <a:pt x="3797178" y="2047186"/>
                  <a:pt x="3797178" y="2263130"/>
                </a:cubicBezTo>
                <a:cubicBezTo>
                  <a:pt x="3797178" y="2641032"/>
                  <a:pt x="3529122" y="2956326"/>
                  <a:pt x="3172777" y="3029245"/>
                </a:cubicBezTo>
                <a:lnTo>
                  <a:pt x="3160774" y="3031077"/>
                </a:lnTo>
                <a:lnTo>
                  <a:pt x="3050716" y="3089584"/>
                </a:lnTo>
                <a:cubicBezTo>
                  <a:pt x="2813779" y="3257053"/>
                  <a:pt x="2801393" y="3583136"/>
                  <a:pt x="3019939" y="3799829"/>
                </a:cubicBezTo>
                <a:lnTo>
                  <a:pt x="3015386" y="3799109"/>
                </a:lnTo>
                <a:lnTo>
                  <a:pt x="3067857" y="3842402"/>
                </a:lnTo>
                <a:cubicBezTo>
                  <a:pt x="3173564" y="3948109"/>
                  <a:pt x="3238945" y="4094142"/>
                  <a:pt x="3238945" y="4255445"/>
                </a:cubicBezTo>
                <a:cubicBezTo>
                  <a:pt x="3238945" y="4578052"/>
                  <a:pt x="2977420" y="4839577"/>
                  <a:pt x="2654813" y="4839577"/>
                </a:cubicBezTo>
                <a:cubicBezTo>
                  <a:pt x="2332206" y="4839577"/>
                  <a:pt x="2070681" y="4578052"/>
                  <a:pt x="2070681" y="4255445"/>
                </a:cubicBezTo>
                <a:cubicBezTo>
                  <a:pt x="2070681" y="4013490"/>
                  <a:pt x="2217789" y="3805893"/>
                  <a:pt x="2427443" y="3717217"/>
                </a:cubicBezTo>
                <a:lnTo>
                  <a:pt x="2471404" y="3703571"/>
                </a:lnTo>
                <a:lnTo>
                  <a:pt x="2558516" y="3655875"/>
                </a:lnTo>
                <a:cubicBezTo>
                  <a:pt x="2776208" y="3499114"/>
                  <a:pt x="2864761" y="3158214"/>
                  <a:pt x="2600839" y="2926704"/>
                </a:cubicBezTo>
                <a:lnTo>
                  <a:pt x="2605827" y="2927601"/>
                </a:lnTo>
                <a:lnTo>
                  <a:pt x="2577951" y="2911579"/>
                </a:lnTo>
                <a:lnTo>
                  <a:pt x="2521257" y="2864802"/>
                </a:lnTo>
                <a:lnTo>
                  <a:pt x="2525433" y="2874317"/>
                </a:lnTo>
                <a:cubicBezTo>
                  <a:pt x="2160804" y="2636192"/>
                  <a:pt x="1674788" y="2841760"/>
                  <a:pt x="1573602" y="3273231"/>
                </a:cubicBezTo>
                <a:lnTo>
                  <a:pt x="1564266" y="3328933"/>
                </a:lnTo>
                <a:lnTo>
                  <a:pt x="1562257" y="3368727"/>
                </a:lnTo>
                <a:cubicBezTo>
                  <a:pt x="1522151" y="3763635"/>
                  <a:pt x="1188639" y="4071804"/>
                  <a:pt x="783150" y="4071804"/>
                </a:cubicBezTo>
                <a:cubicBezTo>
                  <a:pt x="350628" y="4071804"/>
                  <a:pt x="0" y="3721176"/>
                  <a:pt x="0" y="3288654"/>
                </a:cubicBezTo>
                <a:cubicBezTo>
                  <a:pt x="0" y="2856132"/>
                  <a:pt x="350628" y="2505504"/>
                  <a:pt x="783150" y="2505504"/>
                </a:cubicBezTo>
                <a:cubicBezTo>
                  <a:pt x="945346" y="2505504"/>
                  <a:pt x="1096025" y="2554811"/>
                  <a:pt x="1221017" y="2639254"/>
                </a:cubicBezTo>
                <a:lnTo>
                  <a:pt x="1235975" y="2651596"/>
                </a:lnTo>
                <a:lnTo>
                  <a:pt x="1290702" y="2684225"/>
                </a:lnTo>
                <a:cubicBezTo>
                  <a:pt x="1662211" y="2878011"/>
                  <a:pt x="2151577" y="2732484"/>
                  <a:pt x="2234920" y="2212329"/>
                </a:cubicBezTo>
                <a:lnTo>
                  <a:pt x="2235655" y="2214003"/>
                </a:lnTo>
                <a:lnTo>
                  <a:pt x="2237212" y="2183175"/>
                </a:lnTo>
                <a:lnTo>
                  <a:pt x="2242263" y="2150078"/>
                </a:lnTo>
                <a:lnTo>
                  <a:pt x="2242064" y="2150417"/>
                </a:lnTo>
                <a:cubicBezTo>
                  <a:pt x="2220534" y="1828849"/>
                  <a:pt x="1951057" y="1675011"/>
                  <a:pt x="1672918" y="1755901"/>
                </a:cubicBezTo>
                <a:lnTo>
                  <a:pt x="1569419" y="1798709"/>
                </a:lnTo>
                <a:lnTo>
                  <a:pt x="1548685" y="1809963"/>
                </a:lnTo>
                <a:cubicBezTo>
                  <a:pt x="1478801" y="1839522"/>
                  <a:pt x="1401967" y="1855867"/>
                  <a:pt x="1321315" y="1855867"/>
                </a:cubicBezTo>
                <a:cubicBezTo>
                  <a:pt x="998708" y="1855867"/>
                  <a:pt x="737183" y="1594342"/>
                  <a:pt x="737183" y="1271735"/>
                </a:cubicBezTo>
                <a:cubicBezTo>
                  <a:pt x="737183" y="949128"/>
                  <a:pt x="998708" y="687603"/>
                  <a:pt x="1321315" y="687603"/>
                </a:cubicBezTo>
                <a:cubicBezTo>
                  <a:pt x="1603596" y="687603"/>
                  <a:pt x="1839112" y="887833"/>
                  <a:pt x="1893580" y="1154012"/>
                </a:cubicBezTo>
                <a:lnTo>
                  <a:pt x="1902756" y="1245040"/>
                </a:lnTo>
                <a:lnTo>
                  <a:pt x="1903927" y="1243160"/>
                </a:lnTo>
                <a:cubicBezTo>
                  <a:pt x="1904720" y="1553517"/>
                  <a:pt x="2246034" y="1782910"/>
                  <a:pt x="2542102" y="1638448"/>
                </a:cubicBezTo>
                <a:lnTo>
                  <a:pt x="2535507" y="1649701"/>
                </a:lnTo>
                <a:lnTo>
                  <a:pt x="2577951" y="1614682"/>
                </a:lnTo>
                <a:lnTo>
                  <a:pt x="2686513" y="1555756"/>
                </a:lnTo>
                <a:lnTo>
                  <a:pt x="2680214" y="1555104"/>
                </a:lnTo>
                <a:cubicBezTo>
                  <a:pt x="2892047" y="1447451"/>
                  <a:pt x="2994489" y="1179363"/>
                  <a:pt x="2867901" y="951839"/>
                </a:cubicBezTo>
                <a:lnTo>
                  <a:pt x="2802586" y="861952"/>
                </a:lnTo>
                <a:lnTo>
                  <a:pt x="2797280" y="857574"/>
                </a:lnTo>
                <a:cubicBezTo>
                  <a:pt x="2706371" y="766666"/>
                  <a:pt x="2650143" y="641077"/>
                  <a:pt x="2650143" y="502355"/>
                </a:cubicBezTo>
                <a:cubicBezTo>
                  <a:pt x="2650143" y="224912"/>
                  <a:pt x="2875055" y="0"/>
                  <a:pt x="3152498" y="0"/>
                </a:cubicBezTo>
                <a:close/>
              </a:path>
            </a:pathLst>
          </a:custGeom>
          <a:solidFill>
            <a:srgbClr val="FF6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BDA258-553E-F513-BA13-22C2DEBE8779}"/>
              </a:ext>
            </a:extLst>
          </p:cNvPr>
          <p:cNvSpPr>
            <a:spLocks noChangeAspect="1"/>
          </p:cNvSpPr>
          <p:nvPr/>
        </p:nvSpPr>
        <p:spPr>
          <a:xfrm>
            <a:off x="6331319" y="2229411"/>
            <a:ext cx="1010511" cy="1010511"/>
          </a:xfrm>
          <a:prstGeom prst="ellipse">
            <a:avLst/>
          </a:prstGeom>
          <a:solidFill>
            <a:srgbClr val="F3F3F3"/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bIns="91440" rtlCol="0" anchor="ctr"/>
          <a:lstStyle/>
          <a:p>
            <a:pPr algn="ctr"/>
            <a:endParaRPr lang="en-US" sz="4400" b="1" dirty="0">
              <a:solidFill>
                <a:srgbClr val="4A4A4A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844C21-EDC5-C072-D741-09F0701D1A5F}"/>
              </a:ext>
            </a:extLst>
          </p:cNvPr>
          <p:cNvSpPr>
            <a:spLocks noChangeAspect="1"/>
          </p:cNvSpPr>
          <p:nvPr/>
        </p:nvSpPr>
        <p:spPr>
          <a:xfrm>
            <a:off x="7659764" y="5208068"/>
            <a:ext cx="1020616" cy="1020616"/>
          </a:xfrm>
          <a:prstGeom prst="ellipse">
            <a:avLst/>
          </a:prstGeom>
          <a:solidFill>
            <a:srgbClr val="F3F3F3"/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bIns="91440" rtlCol="0" anchor="ctr"/>
          <a:lstStyle/>
          <a:p>
            <a:pPr algn="ctr"/>
            <a:endParaRPr lang="en-US" sz="4400" b="1" dirty="0">
              <a:solidFill>
                <a:srgbClr val="4A4A4A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361C4F-CC2A-440B-DFBA-A2C095CD2E31}"/>
              </a:ext>
            </a:extLst>
          </p:cNvPr>
          <p:cNvSpPr>
            <a:spLocks noChangeAspect="1"/>
          </p:cNvSpPr>
          <p:nvPr/>
        </p:nvSpPr>
        <p:spPr>
          <a:xfrm>
            <a:off x="8233236" y="1530765"/>
            <a:ext cx="869042" cy="869042"/>
          </a:xfrm>
          <a:prstGeom prst="ellipse">
            <a:avLst/>
          </a:prstGeom>
          <a:solidFill>
            <a:srgbClr val="F3F3F3"/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bIns="91440" rtlCol="0" anchor="ctr"/>
          <a:lstStyle/>
          <a:p>
            <a:pPr algn="ctr"/>
            <a:endParaRPr lang="en-US" sz="4400" b="1" dirty="0">
              <a:solidFill>
                <a:srgbClr val="4A4A4A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CD93B93-4140-1E8B-E28D-804654D2815F}"/>
              </a:ext>
            </a:extLst>
          </p:cNvPr>
          <p:cNvSpPr>
            <a:spLocks noChangeAspect="1"/>
          </p:cNvSpPr>
          <p:nvPr/>
        </p:nvSpPr>
        <p:spPr>
          <a:xfrm>
            <a:off x="7812416" y="3008042"/>
            <a:ext cx="1436039" cy="1436039"/>
          </a:xfrm>
          <a:prstGeom prst="ellipse">
            <a:avLst/>
          </a:prstGeom>
          <a:solidFill>
            <a:srgbClr val="F3F3F3"/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bIns="91440" rtlCol="0" anchor="ctr"/>
          <a:lstStyle/>
          <a:p>
            <a:pPr algn="ctr"/>
            <a:endParaRPr lang="en-US" sz="2800" b="1" dirty="0">
              <a:solidFill>
                <a:srgbClr val="4A4A4A"/>
              </a:solidFill>
            </a:endParaRPr>
          </a:p>
          <a:p>
            <a:pPr algn="ctr">
              <a:lnSpc>
                <a:spcPts val="800"/>
              </a:lnSpc>
            </a:pPr>
            <a:endParaRPr lang="fa-IR" sz="900" dirty="0">
              <a:solidFill>
                <a:srgbClr val="4A4A4A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9B35336-14D3-C3C5-279A-2E598D321960}"/>
              </a:ext>
            </a:extLst>
          </p:cNvPr>
          <p:cNvSpPr>
            <a:spLocks noChangeAspect="1"/>
          </p:cNvSpPr>
          <p:nvPr/>
        </p:nvSpPr>
        <p:spPr>
          <a:xfrm>
            <a:off x="5627717" y="4080893"/>
            <a:ext cx="1341387" cy="1341387"/>
          </a:xfrm>
          <a:prstGeom prst="ellipse">
            <a:avLst/>
          </a:prstGeom>
          <a:solidFill>
            <a:srgbClr val="F3F3F3"/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Ins="18288" bIns="91440" rtlCol="0" anchor="ctr"/>
          <a:lstStyle/>
          <a:p>
            <a:pPr algn="ctr"/>
            <a:endParaRPr lang="en-US" sz="4400" b="1" dirty="0">
              <a:solidFill>
                <a:srgbClr val="4A4A4A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50A98B-7BB6-7F4B-72E3-47A8AA4BBD6E}"/>
              </a:ext>
            </a:extLst>
          </p:cNvPr>
          <p:cNvSpPr txBox="1"/>
          <p:nvPr/>
        </p:nvSpPr>
        <p:spPr>
          <a:xfrm>
            <a:off x="8359200" y="1636539"/>
            <a:ext cx="743258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b="1" dirty="0">
                <a:solidFill>
                  <a:srgbClr val="FF6E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es-UY" sz="3600" b="1" dirty="0">
              <a:solidFill>
                <a:srgbClr val="FF6E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7960A56E-F7A2-2F17-376C-1F020BA7F837}"/>
              </a:ext>
            </a:extLst>
          </p:cNvPr>
          <p:cNvSpPr/>
          <p:nvPr/>
        </p:nvSpPr>
        <p:spPr>
          <a:xfrm flipH="1">
            <a:off x="2339438" y="1384838"/>
            <a:ext cx="6057289" cy="444500"/>
          </a:xfrm>
          <a:custGeom>
            <a:avLst/>
            <a:gdLst>
              <a:gd name="connsiteX0" fmla="*/ 0 w 2686050"/>
              <a:gd name="connsiteY0" fmla="*/ 444500 h 444500"/>
              <a:gd name="connsiteX1" fmla="*/ 444500 w 2686050"/>
              <a:gd name="connsiteY1" fmla="*/ 0 h 444500"/>
              <a:gd name="connsiteX2" fmla="*/ 2686050 w 2686050"/>
              <a:gd name="connsiteY2" fmla="*/ 0 h 44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050" h="444500">
                <a:moveTo>
                  <a:pt x="0" y="444500"/>
                </a:moveTo>
                <a:lnTo>
                  <a:pt x="444500" y="0"/>
                </a:lnTo>
                <a:lnTo>
                  <a:pt x="2686050" y="0"/>
                </a:lnTo>
              </a:path>
            </a:pathLst>
          </a:custGeom>
          <a:ln w="12700" cap="rnd">
            <a:solidFill>
              <a:srgbClr val="6D6D6D"/>
            </a:solidFill>
            <a:prstDash val="solid"/>
            <a:round/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26BEF3B-541C-3795-AFF2-71063AB1798F}"/>
              </a:ext>
            </a:extLst>
          </p:cNvPr>
          <p:cNvGrpSpPr>
            <a:grpSpLocks noChangeAspect="1"/>
          </p:cNvGrpSpPr>
          <p:nvPr/>
        </p:nvGrpSpPr>
        <p:grpSpPr>
          <a:xfrm>
            <a:off x="8332822" y="3154473"/>
            <a:ext cx="417514" cy="364229"/>
            <a:chOff x="963117" y="2692621"/>
            <a:chExt cx="4425548" cy="3860744"/>
          </a:xfrm>
          <a:solidFill>
            <a:srgbClr val="4A4A4A"/>
          </a:solidFill>
        </p:grpSpPr>
        <p:sp>
          <p:nvSpPr>
            <p:cNvPr id="24" name="8-Point Star 18">
              <a:extLst>
                <a:ext uri="{FF2B5EF4-FFF2-40B4-BE49-F238E27FC236}">
                  <a16:creationId xmlns:a16="http://schemas.microsoft.com/office/drawing/2014/main" id="{4375F695-F46D-3E75-1578-4D6D11837B1F}"/>
                </a:ext>
              </a:extLst>
            </p:cNvPr>
            <p:cNvSpPr/>
            <p:nvPr/>
          </p:nvSpPr>
          <p:spPr>
            <a:xfrm rot="20400000" flipH="1">
              <a:off x="963117" y="2692621"/>
              <a:ext cx="1641601" cy="1641601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>
                <a:solidFill>
                  <a:schemeClr val="lt1"/>
                </a:solidFill>
              </a:endParaRPr>
            </a:p>
          </p:txBody>
        </p:sp>
        <p:sp>
          <p:nvSpPr>
            <p:cNvPr id="25" name="8-Point Star 6">
              <a:extLst>
                <a:ext uri="{FF2B5EF4-FFF2-40B4-BE49-F238E27FC236}">
                  <a16:creationId xmlns:a16="http://schemas.microsoft.com/office/drawing/2014/main" id="{FF608937-129F-A05A-DEDF-16AB7F1CBE70}"/>
                </a:ext>
              </a:extLst>
            </p:cNvPr>
            <p:cNvSpPr>
              <a:spLocks noChangeAspect="1"/>
            </p:cNvSpPr>
            <p:nvPr/>
          </p:nvSpPr>
          <p:spPr>
            <a:xfrm rot="19677729" flipH="1">
              <a:off x="3350275" y="2975586"/>
              <a:ext cx="2038390" cy="2038390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>
                <a:solidFill>
                  <a:schemeClr val="lt1"/>
                </a:solidFill>
              </a:endParaRPr>
            </a:p>
          </p:txBody>
        </p:sp>
        <p:sp>
          <p:nvSpPr>
            <p:cNvPr id="26" name="8-Point Star 18">
              <a:extLst>
                <a:ext uri="{FF2B5EF4-FFF2-40B4-BE49-F238E27FC236}">
                  <a16:creationId xmlns:a16="http://schemas.microsoft.com/office/drawing/2014/main" id="{09F60058-B5C2-0465-9E7B-79DBF74883B9}"/>
                </a:ext>
              </a:extLst>
            </p:cNvPr>
            <p:cNvSpPr/>
            <p:nvPr/>
          </p:nvSpPr>
          <p:spPr>
            <a:xfrm rot="20632775" flipH="1">
              <a:off x="1447635" y="3997026"/>
              <a:ext cx="2556339" cy="2556339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>
                <a:solidFill>
                  <a:schemeClr val="lt1"/>
                </a:solidFill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E89BF80-C240-C195-7EA7-3FA2FCA9F198}"/>
              </a:ext>
            </a:extLst>
          </p:cNvPr>
          <p:cNvSpPr txBox="1"/>
          <p:nvPr/>
        </p:nvSpPr>
        <p:spPr>
          <a:xfrm>
            <a:off x="6475030" y="2422806"/>
            <a:ext cx="743258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b="1" dirty="0">
                <a:solidFill>
                  <a:srgbClr val="FF6E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es-UY" sz="3600" b="1" dirty="0">
              <a:solidFill>
                <a:srgbClr val="FF6E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29">
            <a:extLst>
              <a:ext uri="{FF2B5EF4-FFF2-40B4-BE49-F238E27FC236}">
                <a16:creationId xmlns:a16="http://schemas.microsoft.com/office/drawing/2014/main" id="{AEBF7B20-0D80-F328-1CC6-CA6DBB18DA74}"/>
              </a:ext>
            </a:extLst>
          </p:cNvPr>
          <p:cNvSpPr/>
          <p:nvPr/>
        </p:nvSpPr>
        <p:spPr>
          <a:xfrm flipH="1">
            <a:off x="2085788" y="2361609"/>
            <a:ext cx="4329940" cy="444500"/>
          </a:xfrm>
          <a:custGeom>
            <a:avLst/>
            <a:gdLst>
              <a:gd name="connsiteX0" fmla="*/ 0 w 2686050"/>
              <a:gd name="connsiteY0" fmla="*/ 444500 h 444500"/>
              <a:gd name="connsiteX1" fmla="*/ 444500 w 2686050"/>
              <a:gd name="connsiteY1" fmla="*/ 0 h 444500"/>
              <a:gd name="connsiteX2" fmla="*/ 2686050 w 2686050"/>
              <a:gd name="connsiteY2" fmla="*/ 0 h 44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050" h="444500">
                <a:moveTo>
                  <a:pt x="0" y="444500"/>
                </a:moveTo>
                <a:lnTo>
                  <a:pt x="444500" y="0"/>
                </a:lnTo>
                <a:lnTo>
                  <a:pt x="2686050" y="0"/>
                </a:lnTo>
              </a:path>
            </a:pathLst>
          </a:custGeom>
          <a:ln w="12700" cap="rnd">
            <a:solidFill>
              <a:srgbClr val="6D6D6D"/>
            </a:solidFill>
            <a:prstDash val="solid"/>
            <a:round/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04EE70A-A4CA-51CA-21DF-FD2B54393C60}"/>
              </a:ext>
            </a:extLst>
          </p:cNvPr>
          <p:cNvSpPr txBox="1"/>
          <p:nvPr/>
        </p:nvSpPr>
        <p:spPr>
          <a:xfrm>
            <a:off x="5926781" y="4498787"/>
            <a:ext cx="743258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b="1" dirty="0">
                <a:solidFill>
                  <a:srgbClr val="FF6E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es-UY" sz="3600" b="1" dirty="0">
              <a:solidFill>
                <a:srgbClr val="FF6E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32">
            <a:extLst>
              <a:ext uri="{FF2B5EF4-FFF2-40B4-BE49-F238E27FC236}">
                <a16:creationId xmlns:a16="http://schemas.microsoft.com/office/drawing/2014/main" id="{7E928D85-9687-755A-03BC-94F954E696DB}"/>
              </a:ext>
            </a:extLst>
          </p:cNvPr>
          <p:cNvSpPr/>
          <p:nvPr/>
        </p:nvSpPr>
        <p:spPr>
          <a:xfrm flipH="1">
            <a:off x="748145" y="4315897"/>
            <a:ext cx="5114654" cy="444500"/>
          </a:xfrm>
          <a:custGeom>
            <a:avLst/>
            <a:gdLst>
              <a:gd name="connsiteX0" fmla="*/ 0 w 2686050"/>
              <a:gd name="connsiteY0" fmla="*/ 444500 h 444500"/>
              <a:gd name="connsiteX1" fmla="*/ 444500 w 2686050"/>
              <a:gd name="connsiteY1" fmla="*/ 0 h 444500"/>
              <a:gd name="connsiteX2" fmla="*/ 2686050 w 2686050"/>
              <a:gd name="connsiteY2" fmla="*/ 0 h 44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050" h="444500">
                <a:moveTo>
                  <a:pt x="0" y="444500"/>
                </a:moveTo>
                <a:lnTo>
                  <a:pt x="444500" y="0"/>
                </a:lnTo>
                <a:lnTo>
                  <a:pt x="2686050" y="0"/>
                </a:lnTo>
              </a:path>
            </a:pathLst>
          </a:custGeom>
          <a:ln w="12700" cap="rnd">
            <a:solidFill>
              <a:srgbClr val="6D6D6D"/>
            </a:solidFill>
            <a:prstDash val="solid"/>
            <a:round/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64DB9C8-2151-BD93-AD66-F96B02D70294}"/>
              </a:ext>
            </a:extLst>
          </p:cNvPr>
          <p:cNvSpPr txBox="1"/>
          <p:nvPr/>
        </p:nvSpPr>
        <p:spPr>
          <a:xfrm>
            <a:off x="7868140" y="5456766"/>
            <a:ext cx="743258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b="1" dirty="0">
                <a:solidFill>
                  <a:srgbClr val="FF6E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es-UY" sz="3600" b="1" dirty="0">
              <a:solidFill>
                <a:srgbClr val="FF6E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35">
            <a:extLst>
              <a:ext uri="{FF2B5EF4-FFF2-40B4-BE49-F238E27FC236}">
                <a16:creationId xmlns:a16="http://schemas.microsoft.com/office/drawing/2014/main" id="{793585AD-8B4A-3086-F118-B6A16EDC26B0}"/>
              </a:ext>
            </a:extLst>
          </p:cNvPr>
          <p:cNvSpPr/>
          <p:nvPr/>
        </p:nvSpPr>
        <p:spPr>
          <a:xfrm flipH="1" flipV="1">
            <a:off x="3434013" y="5959559"/>
            <a:ext cx="4329939" cy="444500"/>
          </a:xfrm>
          <a:custGeom>
            <a:avLst/>
            <a:gdLst>
              <a:gd name="connsiteX0" fmla="*/ 0 w 2686050"/>
              <a:gd name="connsiteY0" fmla="*/ 444500 h 444500"/>
              <a:gd name="connsiteX1" fmla="*/ 444500 w 2686050"/>
              <a:gd name="connsiteY1" fmla="*/ 0 h 444500"/>
              <a:gd name="connsiteX2" fmla="*/ 2686050 w 2686050"/>
              <a:gd name="connsiteY2" fmla="*/ 0 h 44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050" h="444500">
                <a:moveTo>
                  <a:pt x="0" y="444500"/>
                </a:moveTo>
                <a:lnTo>
                  <a:pt x="444500" y="0"/>
                </a:lnTo>
                <a:lnTo>
                  <a:pt x="2686050" y="0"/>
                </a:lnTo>
              </a:path>
            </a:pathLst>
          </a:custGeom>
          <a:ln w="12700" cap="rnd">
            <a:solidFill>
              <a:srgbClr val="6D6D6D"/>
            </a:solidFill>
            <a:prstDash val="solid"/>
            <a:round/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EE0FDF-239F-E1B1-96CC-6F7C6115F637}"/>
              </a:ext>
            </a:extLst>
          </p:cNvPr>
          <p:cNvSpPr txBox="1"/>
          <p:nvPr/>
        </p:nvSpPr>
        <p:spPr>
          <a:xfrm>
            <a:off x="1159686" y="1607088"/>
            <a:ext cx="50777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مشخص کردن نهاد مجری</a:t>
            </a:r>
          </a:p>
          <a:p>
            <a:pPr algn="ctr" rtl="1"/>
            <a:r>
              <a:rPr lang="fa-I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نهاد توسعه تولید داخل به عنوان مسئول انجام ماده قانونی</a:t>
            </a:r>
            <a:endParaRPr lang="es-UY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C852BF-9D8B-C92A-ACC3-F8BA17C56B79}"/>
              </a:ext>
            </a:extLst>
          </p:cNvPr>
          <p:cNvSpPr txBox="1"/>
          <p:nvPr/>
        </p:nvSpPr>
        <p:spPr>
          <a:xfrm>
            <a:off x="7812416" y="3441080"/>
            <a:ext cx="14360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sz="1800" dirty="0">
                <a:solidFill>
                  <a:srgbClr val="4A4A4A"/>
                </a:solidFill>
                <a:cs typeface="B Mitra" panose="00000400000000000000" pitchFamily="2" charset="-78"/>
              </a:rPr>
              <a:t>ماده 54 قانون برنامه ششم به عنوان یک نمونه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341FCD-954B-15D1-63A6-7B9DD386C235}"/>
              </a:ext>
            </a:extLst>
          </p:cNvPr>
          <p:cNvSpPr txBox="1"/>
          <p:nvPr/>
        </p:nvSpPr>
        <p:spPr>
          <a:xfrm>
            <a:off x="-29613" y="2860962"/>
            <a:ext cx="58386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وجود نهادهای تسهیلگر</a:t>
            </a:r>
          </a:p>
          <a:p>
            <a:pPr algn="ctr" rtl="1"/>
            <a:r>
              <a:rPr lang="fa-I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نهادهای تولیدی، علمی و فناوری (</a:t>
            </a:r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جهاد دانشگاهی، شرکت های دانش بنیان، دانشگاه ها و مراکز پژوهشی)</a:t>
            </a:r>
          </a:p>
          <a:p>
            <a:pPr algn="ctr" rtl="1"/>
            <a:r>
              <a:rPr lang="fa-I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معاونت علمی و فناوری </a:t>
            </a:r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(تأمین مالی، جمع کردن کلیه ذینفعان و راهبری برنامه)</a:t>
            </a:r>
            <a:endParaRPr lang="es-UY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E0DC165-A847-7A2A-8F69-9DE83AAA7E4B}"/>
              </a:ext>
            </a:extLst>
          </p:cNvPr>
          <p:cNvSpPr txBox="1"/>
          <p:nvPr/>
        </p:nvSpPr>
        <p:spPr>
          <a:xfrm>
            <a:off x="3619258" y="5590227"/>
            <a:ext cx="34531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هدف گذاری</a:t>
            </a:r>
          </a:p>
          <a:p>
            <a:pPr algn="ctr" rtl="1"/>
            <a:r>
              <a:rPr lang="fa-I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B Mitra" panose="00000400000000000000" pitchFamily="2" charset="-78"/>
              </a:rPr>
              <a:t>85 درصد توانمندی تولید داخل</a:t>
            </a:r>
            <a:endParaRPr lang="es-UY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B Mitra" panose="00000400000000000000" pitchFamily="2" charset="-78"/>
            </a:endParaRPr>
          </a:p>
        </p:txBody>
      </p:sp>
      <p:sp>
        <p:nvSpPr>
          <p:cNvPr id="40" name="Rounded Rectangle 13">
            <a:extLst>
              <a:ext uri="{FF2B5EF4-FFF2-40B4-BE49-F238E27FC236}">
                <a16:creationId xmlns:a16="http://schemas.microsoft.com/office/drawing/2014/main" id="{784EEC09-3891-6996-98C8-65028E4AEF82}"/>
              </a:ext>
            </a:extLst>
          </p:cNvPr>
          <p:cNvSpPr/>
          <p:nvPr/>
        </p:nvSpPr>
        <p:spPr>
          <a:xfrm>
            <a:off x="48835" y="5237781"/>
            <a:ext cx="2840885" cy="1550225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0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تنها عنصر مغفول در این برنامه، عدم حضور نهاد نظارتی بوده است.</a:t>
            </a:r>
          </a:p>
        </p:txBody>
      </p:sp>
    </p:spTree>
    <p:extLst>
      <p:ext uri="{BB962C8B-B14F-4D97-AF65-F5344CB8AC3E}">
        <p14:creationId xmlns:p14="http://schemas.microsoft.com/office/powerpoint/2010/main" val="353234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E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237759" y="2971794"/>
            <a:ext cx="69279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ranNastaliq" panose="02020505000000020003" pitchFamily="18" charset="0"/>
                <a:ea typeface="+mn-ea"/>
                <a:cs typeface="IranNastaliq" panose="02020505000000020003" pitchFamily="18" charset="0"/>
              </a:rPr>
              <a:t>والسلام علیکم و رحمه الله و برکاته</a:t>
            </a:r>
          </a:p>
        </p:txBody>
      </p:sp>
      <p:sp>
        <p:nvSpPr>
          <p:cNvPr id="28" name="Oval 27"/>
          <p:cNvSpPr/>
          <p:nvPr/>
        </p:nvSpPr>
        <p:spPr>
          <a:xfrm>
            <a:off x="698981" y="4521601"/>
            <a:ext cx="1547260" cy="1547260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grpSp>
        <p:nvGrpSpPr>
          <p:cNvPr id="29" name="Group 28"/>
          <p:cNvGrpSpPr/>
          <p:nvPr/>
        </p:nvGrpSpPr>
        <p:grpSpPr>
          <a:xfrm rot="3600000">
            <a:off x="619022" y="4373588"/>
            <a:ext cx="1707178" cy="1843287"/>
            <a:chOff x="0" y="-3175"/>
            <a:chExt cx="3265488" cy="3525838"/>
          </a:xfrm>
        </p:grpSpPr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652713" y="1765300"/>
              <a:ext cx="612775" cy="1238250"/>
            </a:xfrm>
            <a:custGeom>
              <a:avLst/>
              <a:gdLst>
                <a:gd name="T0" fmla="*/ 0 w 163"/>
                <a:gd name="T1" fmla="*/ 318 h 329"/>
                <a:gd name="T2" fmla="*/ 12 w 163"/>
                <a:gd name="T3" fmla="*/ 329 h 329"/>
                <a:gd name="T4" fmla="*/ 163 w 163"/>
                <a:gd name="T5" fmla="*/ 0 h 329"/>
                <a:gd name="T6" fmla="*/ 147 w 163"/>
                <a:gd name="T7" fmla="*/ 0 h 329"/>
                <a:gd name="T8" fmla="*/ 0 w 163"/>
                <a:gd name="T9" fmla="*/ 318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329">
                  <a:moveTo>
                    <a:pt x="0" y="318"/>
                  </a:moveTo>
                  <a:cubicBezTo>
                    <a:pt x="12" y="329"/>
                    <a:pt x="12" y="329"/>
                    <a:pt x="12" y="329"/>
                  </a:cubicBezTo>
                  <a:cubicBezTo>
                    <a:pt x="104" y="249"/>
                    <a:pt x="163" y="131"/>
                    <a:pt x="163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127"/>
                    <a:pt x="90" y="241"/>
                    <a:pt x="0" y="31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697163" y="565150"/>
              <a:ext cx="568325" cy="1200150"/>
            </a:xfrm>
            <a:custGeom>
              <a:avLst/>
              <a:gdLst>
                <a:gd name="T0" fmla="*/ 11 w 151"/>
                <a:gd name="T1" fmla="*/ 0 h 319"/>
                <a:gd name="T2" fmla="*/ 0 w 151"/>
                <a:gd name="T3" fmla="*/ 11 h 319"/>
                <a:gd name="T4" fmla="*/ 135 w 151"/>
                <a:gd name="T5" fmla="*/ 319 h 319"/>
                <a:gd name="T6" fmla="*/ 151 w 151"/>
                <a:gd name="T7" fmla="*/ 319 h 319"/>
                <a:gd name="T8" fmla="*/ 11 w 151"/>
                <a:gd name="T9" fmla="*/ 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319">
                  <a:moveTo>
                    <a:pt x="11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83" y="88"/>
                    <a:pt x="135" y="197"/>
                    <a:pt x="135" y="319"/>
                  </a:cubicBezTo>
                  <a:cubicBezTo>
                    <a:pt x="151" y="319"/>
                    <a:pt x="151" y="319"/>
                    <a:pt x="151" y="319"/>
                  </a:cubicBezTo>
                  <a:cubicBezTo>
                    <a:pt x="151" y="193"/>
                    <a:pt x="97" y="79"/>
                    <a:pt x="1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0" y="-3175"/>
              <a:ext cx="1647825" cy="3525838"/>
            </a:xfrm>
            <a:custGeom>
              <a:avLst/>
              <a:gdLst>
                <a:gd name="T0" fmla="*/ 434 w 438"/>
                <a:gd name="T1" fmla="*/ 52 h 937"/>
                <a:gd name="T2" fmla="*/ 438 w 438"/>
                <a:gd name="T3" fmla="*/ 52 h 937"/>
                <a:gd name="T4" fmla="*/ 438 w 438"/>
                <a:gd name="T5" fmla="*/ 52 h 937"/>
                <a:gd name="T6" fmla="*/ 438 w 438"/>
                <a:gd name="T7" fmla="*/ 52 h 937"/>
                <a:gd name="T8" fmla="*/ 402 w 438"/>
                <a:gd name="T9" fmla="*/ 0 h 937"/>
                <a:gd name="T10" fmla="*/ 44 w 438"/>
                <a:gd name="T11" fmla="*/ 208 h 937"/>
                <a:gd name="T12" fmla="*/ 61 w 438"/>
                <a:gd name="T13" fmla="*/ 248 h 937"/>
                <a:gd name="T14" fmla="*/ 0 w 438"/>
                <a:gd name="T15" fmla="*/ 470 h 937"/>
                <a:gd name="T16" fmla="*/ 178 w 438"/>
                <a:gd name="T17" fmla="*/ 820 h 937"/>
                <a:gd name="T18" fmla="*/ 178 w 438"/>
                <a:gd name="T19" fmla="*/ 856 h 937"/>
                <a:gd name="T20" fmla="*/ 393 w 438"/>
                <a:gd name="T21" fmla="*/ 937 h 937"/>
                <a:gd name="T22" fmla="*/ 435 w 438"/>
                <a:gd name="T23" fmla="*/ 888 h 937"/>
                <a:gd name="T24" fmla="*/ 433 w 438"/>
                <a:gd name="T25" fmla="*/ 888 h 937"/>
                <a:gd name="T26" fmla="*/ 16 w 438"/>
                <a:gd name="T27" fmla="*/ 470 h 937"/>
                <a:gd name="T28" fmla="*/ 434 w 438"/>
                <a:gd name="T29" fmla="*/ 52 h 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8" h="937">
                  <a:moveTo>
                    <a:pt x="434" y="52"/>
                  </a:moveTo>
                  <a:cubicBezTo>
                    <a:pt x="435" y="52"/>
                    <a:pt x="437" y="52"/>
                    <a:pt x="438" y="52"/>
                  </a:cubicBezTo>
                  <a:cubicBezTo>
                    <a:pt x="438" y="52"/>
                    <a:pt x="438" y="52"/>
                    <a:pt x="438" y="52"/>
                  </a:cubicBezTo>
                  <a:cubicBezTo>
                    <a:pt x="438" y="52"/>
                    <a:pt x="438" y="52"/>
                    <a:pt x="438" y="52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152" y="16"/>
                    <a:pt x="44" y="208"/>
                  </a:cubicBezTo>
                  <a:cubicBezTo>
                    <a:pt x="61" y="248"/>
                    <a:pt x="61" y="248"/>
                    <a:pt x="61" y="248"/>
                  </a:cubicBezTo>
                  <a:cubicBezTo>
                    <a:pt x="22" y="313"/>
                    <a:pt x="0" y="389"/>
                    <a:pt x="0" y="470"/>
                  </a:cubicBezTo>
                  <a:cubicBezTo>
                    <a:pt x="0" y="614"/>
                    <a:pt x="70" y="741"/>
                    <a:pt x="178" y="820"/>
                  </a:cubicBezTo>
                  <a:cubicBezTo>
                    <a:pt x="178" y="856"/>
                    <a:pt x="178" y="856"/>
                    <a:pt x="178" y="856"/>
                  </a:cubicBezTo>
                  <a:cubicBezTo>
                    <a:pt x="254" y="926"/>
                    <a:pt x="393" y="937"/>
                    <a:pt x="393" y="937"/>
                  </a:cubicBezTo>
                  <a:cubicBezTo>
                    <a:pt x="435" y="888"/>
                    <a:pt x="435" y="888"/>
                    <a:pt x="435" y="888"/>
                  </a:cubicBezTo>
                  <a:cubicBezTo>
                    <a:pt x="434" y="888"/>
                    <a:pt x="434" y="888"/>
                    <a:pt x="433" y="888"/>
                  </a:cubicBezTo>
                  <a:cubicBezTo>
                    <a:pt x="203" y="888"/>
                    <a:pt x="16" y="700"/>
                    <a:pt x="16" y="470"/>
                  </a:cubicBezTo>
                  <a:cubicBezTo>
                    <a:pt x="16" y="240"/>
                    <a:pt x="204" y="52"/>
                    <a:pt x="434" y="5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</p:grpSp>
      <p:pic>
        <p:nvPicPr>
          <p:cNvPr id="1026" name="Picture 2" descr="واکنش موسسه مطالعات و پژوهش های بازرگانی به یک مصاحبه- اخبار اقتصادی تسنیم  | Tasnim">
            <a:extLst>
              <a:ext uri="{FF2B5EF4-FFF2-40B4-BE49-F238E27FC236}">
                <a16:creationId xmlns:a16="http://schemas.microsoft.com/office/drawing/2014/main" id="{7BF43A6F-9325-B7CB-6C06-7A3A13FE6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80" y="4806904"/>
            <a:ext cx="1366712" cy="951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368036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علم، فناوری و نوآوری در برنامه های توسعه پنج ساله</a:t>
            </a:r>
            <a:endParaRPr lang="fa-IR" sz="2800" dirty="0">
              <a:solidFill>
                <a:schemeClr val="bg1"/>
              </a:solidFill>
              <a:latin typeface="B Lotus" panose="00000400000000000000" pitchFamily="2" charset="-78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D635497-0152-FD5F-BE9D-07F35F72F37E}"/>
              </a:ext>
            </a:extLst>
          </p:cNvPr>
          <p:cNvSpPr txBox="1"/>
          <p:nvPr/>
        </p:nvSpPr>
        <p:spPr>
          <a:xfrm>
            <a:off x="694041" y="153409"/>
            <a:ext cx="84202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برنامه سوم توسعه: توجه ویژه به علم و فناوری یا فناوری و نوآوری گلخانه ای؟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EA685BF-1223-0F92-2212-D62F9A2D8E06}"/>
              </a:ext>
            </a:extLst>
          </p:cNvPr>
          <p:cNvSpPr/>
          <p:nvPr/>
        </p:nvSpPr>
        <p:spPr>
          <a:xfrm>
            <a:off x="1568606" y="2574347"/>
            <a:ext cx="2200379" cy="2220537"/>
          </a:xfrm>
          <a:prstGeom prst="ellipse">
            <a:avLst/>
          </a:prstGeom>
          <a:solidFill>
            <a:srgbClr val="F7931F"/>
          </a:solidFill>
          <a:ln>
            <a:noFill/>
          </a:ln>
        </p:spPr>
        <p:txBody>
          <a:bodyPr vert="horz" wrap="square" lIns="91440" tIns="2743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 b="1" kern="0" cap="all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EC244D3-3413-41FB-5BBA-1628EC76B107}"/>
              </a:ext>
            </a:extLst>
          </p:cNvPr>
          <p:cNvGrpSpPr/>
          <p:nvPr/>
        </p:nvGrpSpPr>
        <p:grpSpPr>
          <a:xfrm>
            <a:off x="111093" y="1162747"/>
            <a:ext cx="4975646" cy="4698762"/>
            <a:chOff x="3866486" y="1323553"/>
            <a:chExt cx="4459029" cy="4210894"/>
          </a:xfrm>
        </p:grpSpPr>
        <p:sp>
          <p:nvSpPr>
            <p:cNvPr id="15" name="Freeform 54">
              <a:extLst>
                <a:ext uri="{FF2B5EF4-FFF2-40B4-BE49-F238E27FC236}">
                  <a16:creationId xmlns:a16="http://schemas.microsoft.com/office/drawing/2014/main" id="{1AE2F093-662D-A3DF-910D-06AAB0931A6B}"/>
                </a:ext>
              </a:extLst>
            </p:cNvPr>
            <p:cNvSpPr/>
            <p:nvPr/>
          </p:nvSpPr>
          <p:spPr>
            <a:xfrm>
              <a:off x="3866486" y="2640769"/>
              <a:ext cx="2116129" cy="2893678"/>
            </a:xfrm>
            <a:custGeom>
              <a:avLst/>
              <a:gdLst>
                <a:gd name="connsiteX0" fmla="*/ 956854 w 1399483"/>
                <a:gd name="connsiteY0" fmla="*/ 0 h 1913708"/>
                <a:gd name="connsiteX1" fmla="*/ 1329305 w 1399483"/>
                <a:gd name="connsiteY1" fmla="*/ 75194 h 1913708"/>
                <a:gd name="connsiteX2" fmla="*/ 1399483 w 1399483"/>
                <a:gd name="connsiteY2" fmla="*/ 109001 h 1913708"/>
                <a:gd name="connsiteX3" fmla="*/ 1314604 w 1399483"/>
                <a:gd name="connsiteY3" fmla="*/ 174068 h 1913708"/>
                <a:gd name="connsiteX4" fmla="*/ 956854 w 1399483"/>
                <a:gd name="connsiteY4" fmla="*/ 956855 h 1913708"/>
                <a:gd name="connsiteX5" fmla="*/ 958129 w 1399483"/>
                <a:gd name="connsiteY5" fmla="*/ 982104 h 1913708"/>
                <a:gd name="connsiteX6" fmla="*/ 958130 w 1399483"/>
                <a:gd name="connsiteY6" fmla="*/ 982104 h 1913708"/>
                <a:gd name="connsiteX7" fmla="*/ 962200 w 1399483"/>
                <a:gd name="connsiteY7" fmla="*/ 1062700 h 1913708"/>
                <a:gd name="connsiteX8" fmla="*/ 1324045 w 1399483"/>
                <a:gd name="connsiteY8" fmla="*/ 1747721 h 1913708"/>
                <a:gd name="connsiteX9" fmla="*/ 1399377 w 1399483"/>
                <a:gd name="connsiteY9" fmla="*/ 1804758 h 1913708"/>
                <a:gd name="connsiteX10" fmla="*/ 1329305 w 1399483"/>
                <a:gd name="connsiteY10" fmla="*/ 1838514 h 1913708"/>
                <a:gd name="connsiteX11" fmla="*/ 956854 w 1399483"/>
                <a:gd name="connsiteY11" fmla="*/ 1913708 h 1913708"/>
                <a:gd name="connsiteX12" fmla="*/ 0 w 1399483"/>
                <a:gd name="connsiteY12" fmla="*/ 956854 h 1913708"/>
                <a:gd name="connsiteX13" fmla="*/ 956854 w 1399483"/>
                <a:gd name="connsiteY13" fmla="*/ 0 h 191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99483" h="1913708">
                  <a:moveTo>
                    <a:pt x="956854" y="0"/>
                  </a:moveTo>
                  <a:cubicBezTo>
                    <a:pt x="1088968" y="0"/>
                    <a:pt x="1214829" y="26775"/>
                    <a:pt x="1329305" y="75194"/>
                  </a:cubicBezTo>
                  <a:lnTo>
                    <a:pt x="1399483" y="109001"/>
                  </a:lnTo>
                  <a:lnTo>
                    <a:pt x="1314604" y="174068"/>
                  </a:lnTo>
                  <a:cubicBezTo>
                    <a:pt x="1095471" y="363888"/>
                    <a:pt x="956854" y="644184"/>
                    <a:pt x="956854" y="956855"/>
                  </a:cubicBezTo>
                  <a:lnTo>
                    <a:pt x="958129" y="982104"/>
                  </a:lnTo>
                  <a:lnTo>
                    <a:pt x="958130" y="982104"/>
                  </a:lnTo>
                  <a:lnTo>
                    <a:pt x="962200" y="1062700"/>
                  </a:lnTo>
                  <a:cubicBezTo>
                    <a:pt x="990033" y="1336762"/>
                    <a:pt x="1124766" y="1579220"/>
                    <a:pt x="1324045" y="1747721"/>
                  </a:cubicBezTo>
                  <a:lnTo>
                    <a:pt x="1399377" y="1804758"/>
                  </a:lnTo>
                  <a:lnTo>
                    <a:pt x="1329305" y="1838514"/>
                  </a:lnTo>
                  <a:cubicBezTo>
                    <a:pt x="1214829" y="1886933"/>
                    <a:pt x="1088968" y="1913708"/>
                    <a:pt x="956854" y="1913708"/>
                  </a:cubicBezTo>
                  <a:cubicBezTo>
                    <a:pt x="428398" y="1913708"/>
                    <a:pt x="0" y="1485310"/>
                    <a:pt x="0" y="956854"/>
                  </a:cubicBezTo>
                  <a:cubicBezTo>
                    <a:pt x="0" y="428398"/>
                    <a:pt x="428398" y="0"/>
                    <a:pt x="95685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425E4DDC-2937-6316-307E-39C67D62F521}"/>
                </a:ext>
              </a:extLst>
            </p:cNvPr>
            <p:cNvSpPr/>
            <p:nvPr/>
          </p:nvSpPr>
          <p:spPr>
            <a:xfrm>
              <a:off x="5436877" y="2868165"/>
              <a:ext cx="2888638" cy="2666282"/>
            </a:xfrm>
            <a:custGeom>
              <a:avLst/>
              <a:gdLst>
                <a:gd name="connsiteX0" fmla="*/ 1467058 w 1910375"/>
                <a:gd name="connsiteY0" fmla="*/ 0 h 1763322"/>
                <a:gd name="connsiteX1" fmla="*/ 1488507 w 1910375"/>
                <a:gd name="connsiteY1" fmla="*/ 13030 h 1763322"/>
                <a:gd name="connsiteX2" fmla="*/ 1910375 w 1910375"/>
                <a:gd name="connsiteY2" fmla="*/ 806468 h 1763322"/>
                <a:gd name="connsiteX3" fmla="*/ 953521 w 1910375"/>
                <a:gd name="connsiteY3" fmla="*/ 1763322 h 1763322"/>
                <a:gd name="connsiteX4" fmla="*/ 1607 w 1910375"/>
                <a:gd name="connsiteY4" fmla="*/ 904301 h 1763322"/>
                <a:gd name="connsiteX5" fmla="*/ 0 w 1910375"/>
                <a:gd name="connsiteY5" fmla="*/ 872480 h 1763322"/>
                <a:gd name="connsiteX6" fmla="*/ 56314 w 1910375"/>
                <a:gd name="connsiteY6" fmla="*/ 898762 h 1763322"/>
                <a:gd name="connsiteX7" fmla="*/ 435907 w 1910375"/>
                <a:gd name="connsiteY7" fmla="*/ 970569 h 1763322"/>
                <a:gd name="connsiteX8" fmla="*/ 929359 w 1910375"/>
                <a:gd name="connsiteY8" fmla="*/ 845622 h 1763322"/>
                <a:gd name="connsiteX9" fmla="*/ 952247 w 1910375"/>
                <a:gd name="connsiteY9" fmla="*/ 831718 h 1763322"/>
                <a:gd name="connsiteX10" fmla="*/ 952247 w 1910375"/>
                <a:gd name="connsiteY10" fmla="*/ 831717 h 1763322"/>
                <a:gd name="connsiteX11" fmla="*/ 1014713 w 1910375"/>
                <a:gd name="connsiteY11" fmla="*/ 793768 h 1763322"/>
                <a:gd name="connsiteX12" fmla="*/ 1462820 w 1910375"/>
                <a:gd name="connsiteY12" fmla="*/ 67189 h 1763322"/>
                <a:gd name="connsiteX13" fmla="*/ 1467058 w 1910375"/>
                <a:gd name="connsiteY13" fmla="*/ 0 h 1763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10375" h="1763322">
                  <a:moveTo>
                    <a:pt x="1467058" y="0"/>
                  </a:moveTo>
                  <a:lnTo>
                    <a:pt x="1488507" y="13030"/>
                  </a:lnTo>
                  <a:cubicBezTo>
                    <a:pt x="1743032" y="184983"/>
                    <a:pt x="1910375" y="476183"/>
                    <a:pt x="1910375" y="806468"/>
                  </a:cubicBezTo>
                  <a:cubicBezTo>
                    <a:pt x="1910375" y="1334924"/>
                    <a:pt x="1481977" y="1763322"/>
                    <a:pt x="953521" y="1763322"/>
                  </a:cubicBezTo>
                  <a:cubicBezTo>
                    <a:pt x="458094" y="1763322"/>
                    <a:pt x="50608" y="1386801"/>
                    <a:pt x="1607" y="904301"/>
                  </a:cubicBezTo>
                  <a:lnTo>
                    <a:pt x="0" y="872480"/>
                  </a:lnTo>
                  <a:lnTo>
                    <a:pt x="56314" y="898762"/>
                  </a:lnTo>
                  <a:cubicBezTo>
                    <a:pt x="173850" y="945109"/>
                    <a:pt x="301905" y="970569"/>
                    <a:pt x="435907" y="970569"/>
                  </a:cubicBezTo>
                  <a:cubicBezTo>
                    <a:pt x="614577" y="970569"/>
                    <a:pt x="782674" y="925307"/>
                    <a:pt x="929359" y="845622"/>
                  </a:cubicBezTo>
                  <a:lnTo>
                    <a:pt x="952247" y="831718"/>
                  </a:lnTo>
                  <a:lnTo>
                    <a:pt x="952247" y="831717"/>
                  </a:lnTo>
                  <a:lnTo>
                    <a:pt x="1014713" y="793768"/>
                  </a:lnTo>
                  <a:cubicBezTo>
                    <a:pt x="1255665" y="630984"/>
                    <a:pt x="1424401" y="369424"/>
                    <a:pt x="1462820" y="67189"/>
                  </a:cubicBezTo>
                  <a:lnTo>
                    <a:pt x="1467058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Freeform 56">
              <a:extLst>
                <a:ext uri="{FF2B5EF4-FFF2-40B4-BE49-F238E27FC236}">
                  <a16:creationId xmlns:a16="http://schemas.microsoft.com/office/drawing/2014/main" id="{0EEC5D78-8B80-A340-3A87-20E92B27C45B}"/>
                </a:ext>
              </a:extLst>
            </p:cNvPr>
            <p:cNvSpPr/>
            <p:nvPr/>
          </p:nvSpPr>
          <p:spPr>
            <a:xfrm>
              <a:off x="4654202" y="1323553"/>
              <a:ext cx="2888638" cy="2666284"/>
            </a:xfrm>
            <a:custGeom>
              <a:avLst/>
              <a:gdLst>
                <a:gd name="connsiteX0" fmla="*/ 953521 w 1910375"/>
                <a:gd name="connsiteY0" fmla="*/ 0 h 1763323"/>
                <a:gd name="connsiteX1" fmla="*/ 1910375 w 1910375"/>
                <a:gd name="connsiteY1" fmla="*/ 956854 h 1763323"/>
                <a:gd name="connsiteX2" fmla="*/ 1488507 w 1910375"/>
                <a:gd name="connsiteY2" fmla="*/ 1750292 h 1763323"/>
                <a:gd name="connsiteX3" fmla="*/ 1467058 w 1910375"/>
                <a:gd name="connsiteY3" fmla="*/ 1763323 h 1763323"/>
                <a:gd name="connsiteX4" fmla="*/ 1462820 w 1910375"/>
                <a:gd name="connsiteY4" fmla="*/ 1696133 h 1763323"/>
                <a:gd name="connsiteX5" fmla="*/ 1014713 w 1910375"/>
                <a:gd name="connsiteY5" fmla="*/ 969554 h 1763323"/>
                <a:gd name="connsiteX6" fmla="*/ 953523 w 1910375"/>
                <a:gd name="connsiteY6" fmla="*/ 932381 h 1763323"/>
                <a:gd name="connsiteX7" fmla="*/ 953522 w 1910375"/>
                <a:gd name="connsiteY7" fmla="*/ 932381 h 1763323"/>
                <a:gd name="connsiteX8" fmla="*/ 929358 w 1910375"/>
                <a:gd name="connsiteY8" fmla="*/ 917701 h 1763323"/>
                <a:gd name="connsiteX9" fmla="*/ 435906 w 1910375"/>
                <a:gd name="connsiteY9" fmla="*/ 792754 h 1763323"/>
                <a:gd name="connsiteX10" fmla="*/ 56313 w 1910375"/>
                <a:gd name="connsiteY10" fmla="*/ 864561 h 1763323"/>
                <a:gd name="connsiteX11" fmla="*/ 0 w 1910375"/>
                <a:gd name="connsiteY11" fmla="*/ 890843 h 1763323"/>
                <a:gd name="connsiteX12" fmla="*/ 1607 w 1910375"/>
                <a:gd name="connsiteY12" fmla="*/ 859021 h 1763323"/>
                <a:gd name="connsiteX13" fmla="*/ 953521 w 1910375"/>
                <a:gd name="connsiteY13" fmla="*/ 0 h 1763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10375" h="1763323">
                  <a:moveTo>
                    <a:pt x="953521" y="0"/>
                  </a:moveTo>
                  <a:cubicBezTo>
                    <a:pt x="1481977" y="0"/>
                    <a:pt x="1910375" y="428398"/>
                    <a:pt x="1910375" y="956854"/>
                  </a:cubicBezTo>
                  <a:cubicBezTo>
                    <a:pt x="1910375" y="1287139"/>
                    <a:pt x="1743032" y="1578339"/>
                    <a:pt x="1488507" y="1750292"/>
                  </a:cubicBezTo>
                  <a:lnTo>
                    <a:pt x="1467058" y="1763323"/>
                  </a:lnTo>
                  <a:lnTo>
                    <a:pt x="1462820" y="1696133"/>
                  </a:lnTo>
                  <a:cubicBezTo>
                    <a:pt x="1424401" y="1393898"/>
                    <a:pt x="1255665" y="1132338"/>
                    <a:pt x="1014713" y="969554"/>
                  </a:cubicBezTo>
                  <a:lnTo>
                    <a:pt x="953523" y="932381"/>
                  </a:lnTo>
                  <a:lnTo>
                    <a:pt x="953522" y="932381"/>
                  </a:lnTo>
                  <a:lnTo>
                    <a:pt x="929358" y="917701"/>
                  </a:lnTo>
                  <a:cubicBezTo>
                    <a:pt x="782673" y="838017"/>
                    <a:pt x="614576" y="792754"/>
                    <a:pt x="435906" y="792754"/>
                  </a:cubicBezTo>
                  <a:cubicBezTo>
                    <a:pt x="301904" y="792754"/>
                    <a:pt x="173849" y="818215"/>
                    <a:pt x="56313" y="864561"/>
                  </a:cubicBezTo>
                  <a:lnTo>
                    <a:pt x="0" y="890843"/>
                  </a:lnTo>
                  <a:lnTo>
                    <a:pt x="1607" y="859021"/>
                  </a:lnTo>
                  <a:cubicBezTo>
                    <a:pt x="50608" y="376522"/>
                    <a:pt x="458094" y="0"/>
                    <a:pt x="9535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E98D826-26AC-DAB3-CDDA-9449DD7EE89B}"/>
                </a:ext>
              </a:extLst>
            </p:cNvPr>
            <p:cNvSpPr/>
            <p:nvPr/>
          </p:nvSpPr>
          <p:spPr>
            <a:xfrm>
              <a:off x="5250245" y="1668382"/>
              <a:ext cx="1816758" cy="827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fa-IR" b="1" dirty="0">
                  <a:cs typeface="B Nazanin" panose="00000400000000000000" pitchFamily="2" charset="-78"/>
                </a:rPr>
                <a:t>نبود سیاست فناوری مشخص در برنامه های توسعه اول و دوم</a:t>
              </a:r>
              <a:endParaRPr lang="en-US" b="1" dirty="0">
                <a:cs typeface="B Nazanin" panose="00000400000000000000" pitchFamily="2" charset="-78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DC2C9AA7-A176-C21B-5A3B-47CE26CCDCF8}"/>
              </a:ext>
            </a:extLst>
          </p:cNvPr>
          <p:cNvSpPr/>
          <p:nvPr/>
        </p:nvSpPr>
        <p:spPr>
          <a:xfrm>
            <a:off x="2472394" y="4460658"/>
            <a:ext cx="2431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توجه به ساخت داخل در دوره برنامه دوم توسعه</a:t>
            </a:r>
          </a:p>
          <a:p>
            <a:pPr algn="ctr" rtl="1"/>
            <a:r>
              <a:rPr lang="fa-IR" b="1" dirty="0">
                <a:cs typeface="B Nazanin" panose="00000400000000000000" pitchFamily="2" charset="-78"/>
              </a:rPr>
              <a:t>ایجاد دفتر امور پژوهشی در سازمان برنامه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0C34BF-BC56-338A-3B22-3933FF46AD30}"/>
              </a:ext>
            </a:extLst>
          </p:cNvPr>
          <p:cNvSpPr/>
          <p:nvPr/>
        </p:nvSpPr>
        <p:spPr>
          <a:xfrm>
            <a:off x="40642" y="3823061"/>
            <a:ext cx="17485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فصل "توسعه علوم و فناوری" در برنامه سوم توسعه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4D112C-310B-717F-A4DD-8266617F405E}"/>
              </a:ext>
            </a:extLst>
          </p:cNvPr>
          <p:cNvSpPr/>
          <p:nvPr/>
        </p:nvSpPr>
        <p:spPr>
          <a:xfrm>
            <a:off x="1682036" y="3281584"/>
            <a:ext cx="1823481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روند شکل گیری سیاست توسعه فناوری در برنامه ها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945C6D-1F55-7490-0535-8D1220BB3053}"/>
              </a:ext>
            </a:extLst>
          </p:cNvPr>
          <p:cNvSpPr txBox="1"/>
          <p:nvPr/>
        </p:nvSpPr>
        <p:spPr>
          <a:xfrm>
            <a:off x="5180206" y="3338620"/>
            <a:ext cx="429783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u="sng" dirty="0">
                <a:cs typeface="B Mitra" panose="00000400000000000000" pitchFamily="2" charset="-78"/>
              </a:rPr>
              <a:t>نقاط عطف در برنامه سوم توسعه:</a:t>
            </a:r>
            <a:endParaRPr lang="en-US" sz="2400" b="1" u="sng" dirty="0">
              <a:cs typeface="B Mitra" panose="00000400000000000000" pitchFamily="2" charset="-78"/>
            </a:endParaRP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تشکیل وزارت عتف به عنوان متولی توسعه فناوری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ایجاد صندوق های پژوهش و فناوری غیر دولتی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توسعه شهرک های فناوری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حمایت از پروژه‌های پژوهش و فناوری تقاضا محور 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توجه نظام مند به شرکت های دولتی دانش‌بنیان (زایشی از دانشگاه)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توجه به توسعه فناوری‌های نوین به صورت عمودی در حوزه فناوری اطلاعات و ارتباطات از طریق برنامه تکفا </a:t>
            </a:r>
          </a:p>
          <a:p>
            <a:pPr marL="285750" indent="-285750" algn="justLow" rtl="1">
              <a:buFont typeface="Arial" panose="020B0604020202020204" pitchFamily="34" charset="0"/>
              <a:buChar char="•"/>
            </a:pPr>
            <a:r>
              <a:rPr lang="fa-IR" sz="2000" dirty="0">
                <a:latin typeface="Times New Roman" panose="02020603050405020304" pitchFamily="18" charset="0"/>
                <a:cs typeface="B Mitra" panose="00000400000000000000" pitchFamily="2" charset="-78"/>
              </a:rPr>
              <a:t>بیمه و گارانتی فعالیت‌های پژوهشی </a:t>
            </a:r>
            <a:endParaRPr lang="en-US" sz="2000" dirty="0">
              <a:latin typeface="Times New Roman" panose="02020603050405020304" pitchFamily="18" charset="0"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8802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در برنامه های توسعه پنج ساله چه گذشته است؟</a:t>
            </a:r>
          </a:p>
          <a:p>
            <a:pPr algn="ctr" rtl="1"/>
            <a:endParaRPr lang="fa-IR" sz="2800" dirty="0">
              <a:solidFill>
                <a:schemeClr val="bg1"/>
              </a:solidFill>
              <a:latin typeface="B Lotus" panose="00000400000000000000" pitchFamily="2" charset="-78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B3630A2-AD32-D8A0-CDB5-C1506EC76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615152"/>
              </p:ext>
            </p:extLst>
          </p:nvPr>
        </p:nvGraphicFramePr>
        <p:xfrm>
          <a:off x="2" y="0"/>
          <a:ext cx="9571508" cy="68580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57497">
                  <a:extLst>
                    <a:ext uri="{9D8B030D-6E8A-4147-A177-3AD203B41FA5}">
                      <a16:colId xmlns:a16="http://schemas.microsoft.com/office/drawing/2014/main" val="539355144"/>
                    </a:ext>
                  </a:extLst>
                </a:gridCol>
                <a:gridCol w="896524">
                  <a:extLst>
                    <a:ext uri="{9D8B030D-6E8A-4147-A177-3AD203B41FA5}">
                      <a16:colId xmlns:a16="http://schemas.microsoft.com/office/drawing/2014/main" val="234267087"/>
                    </a:ext>
                  </a:extLst>
                </a:gridCol>
                <a:gridCol w="933562">
                  <a:extLst>
                    <a:ext uri="{9D8B030D-6E8A-4147-A177-3AD203B41FA5}">
                      <a16:colId xmlns:a16="http://schemas.microsoft.com/office/drawing/2014/main" val="4187971438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58694325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383188392"/>
                    </a:ext>
                  </a:extLst>
                </a:gridCol>
                <a:gridCol w="1686296">
                  <a:extLst>
                    <a:ext uri="{9D8B030D-6E8A-4147-A177-3AD203B41FA5}">
                      <a16:colId xmlns:a16="http://schemas.microsoft.com/office/drawing/2014/main" val="2143144178"/>
                    </a:ext>
                  </a:extLst>
                </a:gridCol>
                <a:gridCol w="1531915">
                  <a:extLst>
                    <a:ext uri="{9D8B030D-6E8A-4147-A177-3AD203B41FA5}">
                      <a16:colId xmlns:a16="http://schemas.microsoft.com/office/drawing/2014/main" val="1555937024"/>
                    </a:ext>
                  </a:extLst>
                </a:gridCol>
              </a:tblGrid>
              <a:tr h="38186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fa-IR" sz="1800" dirty="0">
                        <a:effectLst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برنامه اول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برنامه دوم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برنامه سوم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برنامه چهارم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برنامه پنجم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برنامه ششم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extLst>
                  <a:ext uri="{0D108BD9-81ED-4DB2-BD59-A6C34878D82A}">
                    <a16:rowId xmlns:a16="http://schemas.microsoft.com/office/drawing/2014/main" val="4158968879"/>
                  </a:ext>
                </a:extLst>
              </a:tr>
              <a:tr h="4374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شیوه نگارش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extLst>
                  <a:ext uri="{0D108BD9-81ED-4DB2-BD59-A6C34878D82A}">
                    <a16:rowId xmlns:a16="http://schemas.microsoft.com/office/drawing/2014/main" val="3195745928"/>
                  </a:ext>
                </a:extLst>
              </a:tr>
              <a:tr h="131227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تعداد کل مواد مرتبط با علم و فناوری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11 تبصره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12 تبصره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13 ماده و 17 بند و تبصره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>
                          <a:effectLst/>
                          <a:cs typeface="B Mitra" panose="00000400000000000000" pitchFamily="2" charset="-78"/>
                        </a:rPr>
                        <a:t>16 ماده و 17 بند و تبصره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17 ماده و 94 بند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4 ماده و 25 بند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extLst>
                  <a:ext uri="{0D108BD9-81ED-4DB2-BD59-A6C34878D82A}">
                    <a16:rowId xmlns:a16="http://schemas.microsoft.com/office/drawing/2014/main" val="4102631290"/>
                  </a:ext>
                </a:extLst>
              </a:tr>
              <a:tr h="472643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تمرکز بخش علم و فناوری در سیاست های کلان برنامه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آموزش در سطوح مختلف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آموزش در سطوح مختلف 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اهتمام به بخش های اجتماعی و توسعه سهم آن در برنامه توسعه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پرورش و شکوفایی استعدادها، تشویق خلافیت و نوآوری‌های علمی،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آموزش و بازآموزی نیروی انسانی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نوسازی صنایع دفاعی کشور با تاکید بر تاکید بر تحقیقات و انتقال فناوری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افزایش تولیدات علمی در جهان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ترویج پژوهش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اصلاح نظام آموزشی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کسب فناوری به ویژه فناوری های نو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اقتصاد مبتنی بر دانش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پشتیبانی از کارآفرینی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جایگاه دوم علم و فناوری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تحول در نظام آموزش عالی و آموزش و پرورش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تحول و ارتقاء علوم انسانی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حمایت از نخبگان و نوآوران</a:t>
                      </a:r>
                      <a:endParaRPr lang="en-US" sz="1800" dirty="0">
                        <a:effectLst/>
                        <a:cs typeface="B Mitra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تکمیل و اجرای نقشه جامع علمی کشور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a-IR" sz="1800" dirty="0">
                          <a:effectLst/>
                          <a:cs typeface="B Mitra" panose="00000400000000000000" pitchFamily="2" charset="-78"/>
                        </a:rPr>
                        <a:t>حضور موثر نظام آموزش عالی کشور در تولید، توسعه و نشر علم و فناوری و تربیت دانشجو در سطح بین‌المللی و برقراری توازن و ارتقای کیفیت آموزش عالی و پژوهش و فناوری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9769" marR="9769" marT="0" marB="0" anchor="ctr"/>
                </a:tc>
                <a:extLst>
                  <a:ext uri="{0D108BD9-81ED-4DB2-BD59-A6C34878D82A}">
                    <a16:rowId xmlns:a16="http://schemas.microsoft.com/office/drawing/2014/main" val="359806422"/>
                  </a:ext>
                </a:extLst>
              </a:tr>
            </a:tbl>
          </a:graphicData>
        </a:graphic>
      </p:graphicFrame>
      <p:pic>
        <p:nvPicPr>
          <p:cNvPr id="1026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89A1FC80-3F33-09D9-A6C3-45731904DD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7675420" y="440352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55AB246E-C017-F338-DE89-05692FD633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573146" y="440352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0834848B-207D-52D7-9C39-859ADA33B8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3993390" y="440352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12D758FD-063C-E1A2-65FC-357D1362A5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183700" y="434268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21500B78-2F4E-3C97-B477-2B89700324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25268" y="440061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آموزش بررسی نصب بودن برنامه در اندروید - اندروید استودیو">
            <a:extLst>
              <a:ext uri="{FF2B5EF4-FFF2-40B4-BE49-F238E27FC236}">
                <a16:creationId xmlns:a16="http://schemas.microsoft.com/office/drawing/2014/main" id="{6FA35EBF-E9CF-FF7D-134D-B126ED342F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6755687" y="440399"/>
            <a:ext cx="328550" cy="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57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آنچه می‌خواهیم و آنچه می‌شود؟</a:t>
            </a:r>
          </a:p>
          <a:p>
            <a:pPr algn="ctr" rtl="1"/>
            <a:endParaRPr lang="fa-IR" sz="2800" dirty="0">
              <a:solidFill>
                <a:schemeClr val="bg1"/>
              </a:solidFill>
              <a:latin typeface="B Lotus" panose="00000400000000000000" pitchFamily="2" charset="-78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تجربه برنامه ششم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59B8B1C7-36BC-53A1-6C12-17BD7A296570}"/>
              </a:ext>
            </a:extLst>
          </p:cNvPr>
          <p:cNvGrpSpPr/>
          <p:nvPr/>
        </p:nvGrpSpPr>
        <p:grpSpPr>
          <a:xfrm>
            <a:off x="474990" y="2678886"/>
            <a:ext cx="8467372" cy="252537"/>
            <a:chOff x="683559" y="3482898"/>
            <a:chExt cx="10928081" cy="242724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8207A33A-16B7-4D59-D1D5-BA13AF697557}"/>
                </a:ext>
              </a:extLst>
            </p:cNvPr>
            <p:cNvCxnSpPr>
              <a:cxnSpLocks/>
            </p:cNvCxnSpPr>
            <p:nvPr/>
          </p:nvCxnSpPr>
          <p:spPr>
            <a:xfrm>
              <a:off x="683559" y="3604260"/>
              <a:ext cx="10824882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D3D3D3">
                  <a:lumMod val="90000"/>
                </a:srgbClr>
              </a:solidFill>
              <a:prstDash val="solid"/>
              <a:miter lim="800000"/>
              <a:tailEnd type="none"/>
            </a:ln>
            <a:effectLst/>
          </p:spPr>
        </p:cxn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631F7E17-C4A7-DD7B-441D-CD937E71B3EB}"/>
                </a:ext>
              </a:extLst>
            </p:cNvPr>
            <p:cNvSpPr/>
            <p:nvPr/>
          </p:nvSpPr>
          <p:spPr>
            <a:xfrm rot="5400000">
              <a:off x="11311346" y="3425328"/>
              <a:ext cx="242724" cy="357864"/>
            </a:xfrm>
            <a:prstGeom prst="triangle">
              <a:avLst/>
            </a:prstGeom>
            <a:solidFill>
              <a:srgbClr val="D3D3D3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5B16B80-DCE8-DF18-BEAB-0EEA18341012}"/>
              </a:ext>
            </a:extLst>
          </p:cNvPr>
          <p:cNvGrpSpPr/>
          <p:nvPr/>
        </p:nvGrpSpPr>
        <p:grpSpPr>
          <a:xfrm>
            <a:off x="259839" y="540297"/>
            <a:ext cx="2855256" cy="2396112"/>
            <a:chOff x="1470660" y="1398648"/>
            <a:chExt cx="2855256" cy="2396112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B4ED0B49-41AD-7065-1140-A37D2F40909F}"/>
                </a:ext>
              </a:extLst>
            </p:cNvPr>
            <p:cNvSpPr/>
            <p:nvPr/>
          </p:nvSpPr>
          <p:spPr>
            <a:xfrm rot="18900000">
              <a:off x="1470660" y="3413760"/>
              <a:ext cx="381000" cy="381000"/>
            </a:xfrm>
            <a:prstGeom prst="teardrop">
              <a:avLst>
                <a:gd name="adj" fmla="val 200000"/>
              </a:avLst>
            </a:prstGeom>
            <a:solidFill>
              <a:srgbClr val="3A5C8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endParaRPr>
            </a:p>
          </p:txBody>
        </p:sp>
        <p:sp>
          <p:nvSpPr>
            <p:cNvPr id="14" name="Arrow: Pentagon 13">
              <a:extLst>
                <a:ext uri="{FF2B5EF4-FFF2-40B4-BE49-F238E27FC236}">
                  <a16:creationId xmlns:a16="http://schemas.microsoft.com/office/drawing/2014/main" id="{4EDF78A1-5475-6780-5E2A-2F4B488F4328}"/>
                </a:ext>
              </a:extLst>
            </p:cNvPr>
            <p:cNvSpPr/>
            <p:nvPr/>
          </p:nvSpPr>
          <p:spPr>
            <a:xfrm>
              <a:off x="1661159" y="1398648"/>
              <a:ext cx="2664757" cy="480031"/>
            </a:xfrm>
            <a:prstGeom prst="homePlate">
              <a:avLst/>
            </a:prstGeom>
            <a:solidFill>
              <a:srgbClr val="3A5C8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cs typeface="B Nazanin" panose="00000400000000000000" pitchFamily="2" charset="-78"/>
                </a:rPr>
                <a:t>آغاز فرایند تدوین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2B1B2B3-887B-4CBE-FEF6-F87DBAEC36B7}"/>
                </a:ext>
              </a:extLst>
            </p:cNvPr>
            <p:cNvCxnSpPr/>
            <p:nvPr/>
          </p:nvCxnSpPr>
          <p:spPr>
            <a:xfrm flipV="1">
              <a:off x="1661160" y="1398648"/>
              <a:ext cx="0" cy="2396112"/>
            </a:xfrm>
            <a:prstGeom prst="line">
              <a:avLst/>
            </a:prstGeom>
            <a:noFill/>
            <a:ln w="6350" cap="flat" cmpd="sng" algn="ctr">
              <a:solidFill>
                <a:srgbClr val="3A5C84"/>
              </a:solidFill>
              <a:prstDash val="solid"/>
              <a:miter lim="800000"/>
            </a:ln>
            <a:effectLst/>
          </p:spPr>
        </p:cxnSp>
      </p:grpSp>
      <p:sp>
        <p:nvSpPr>
          <p:cNvPr id="16" name="Teardrop 15">
            <a:extLst>
              <a:ext uri="{FF2B5EF4-FFF2-40B4-BE49-F238E27FC236}">
                <a16:creationId xmlns:a16="http://schemas.microsoft.com/office/drawing/2014/main" id="{C631D563-9AF2-8370-AAE6-76F3B3438FBF}"/>
              </a:ext>
            </a:extLst>
          </p:cNvPr>
          <p:cNvSpPr/>
          <p:nvPr/>
        </p:nvSpPr>
        <p:spPr>
          <a:xfrm rot="2700000" flipV="1">
            <a:off x="6649916" y="2576733"/>
            <a:ext cx="381000" cy="380939"/>
          </a:xfrm>
          <a:prstGeom prst="teardrop">
            <a:avLst>
              <a:gd name="adj" fmla="val 200000"/>
            </a:avLst>
          </a:prstGeom>
          <a:solidFill>
            <a:srgbClr val="F79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6E5DE690-BB4D-8336-EDE8-4BAAFBA6A7C4}"/>
              </a:ext>
            </a:extLst>
          </p:cNvPr>
          <p:cNvSpPr/>
          <p:nvPr/>
        </p:nvSpPr>
        <p:spPr>
          <a:xfrm>
            <a:off x="6840416" y="4712131"/>
            <a:ext cx="2664757" cy="484632"/>
          </a:xfrm>
          <a:prstGeom prst="homePlate">
            <a:avLst/>
          </a:prstGeom>
          <a:solidFill>
            <a:srgbClr val="F79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rPr>
              <a:t>تصویب در مجلس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Nazanin" panose="00000400000000000000" pitchFamily="2" charset="-78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9061DB4-2324-4E05-27F9-F5A89F0D5231}"/>
              </a:ext>
            </a:extLst>
          </p:cNvPr>
          <p:cNvCxnSpPr/>
          <p:nvPr/>
        </p:nvCxnSpPr>
        <p:spPr>
          <a:xfrm>
            <a:off x="6840417" y="2801035"/>
            <a:ext cx="0" cy="2395728"/>
          </a:xfrm>
          <a:prstGeom prst="line">
            <a:avLst/>
          </a:prstGeom>
          <a:noFill/>
          <a:ln w="6350" cap="flat" cmpd="sng" algn="ctr">
            <a:solidFill>
              <a:srgbClr val="F7931F"/>
            </a:solidFill>
            <a:prstDash val="solid"/>
            <a:miter lim="800000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965C25E-D667-DA46-D10A-F08903A3D902}"/>
              </a:ext>
            </a:extLst>
          </p:cNvPr>
          <p:cNvSpPr txBox="1"/>
          <p:nvPr/>
        </p:nvSpPr>
        <p:spPr>
          <a:xfrm>
            <a:off x="581564" y="1060657"/>
            <a:ext cx="2442435" cy="1631216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rPr>
              <a:t>آغاز رسمی فرایند تدوین از سوی سازمان برنامه با تشکیل </a:t>
            </a:r>
            <a:r>
              <a:rPr lang="fa-I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Mitra" panose="00000400000000000000" pitchFamily="2" charset="-78"/>
              </a:rPr>
              <a:t>شورای برنامه‌ریزی علم و فناوری و نیز ده‌ها جلسه در کارگروه‌های فرعی تحقیقات و فناوری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EEC3DB-AE33-4EA8-C84F-8B46AA955BA8}"/>
              </a:ext>
            </a:extLst>
          </p:cNvPr>
          <p:cNvSpPr txBox="1"/>
          <p:nvPr/>
        </p:nvSpPr>
        <p:spPr>
          <a:xfrm rot="16200000">
            <a:off x="-742884" y="1237054"/>
            <a:ext cx="18966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Nazanin" panose="00000400000000000000" pitchFamily="2" charset="-78"/>
              </a:rPr>
              <a:t>تیرماه 1394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Nazanin" panose="00000400000000000000" pitchFamily="2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039EF5-67DB-7A97-1C3D-00A81FB267CB}"/>
              </a:ext>
            </a:extLst>
          </p:cNvPr>
          <p:cNvSpPr txBox="1"/>
          <p:nvPr/>
        </p:nvSpPr>
        <p:spPr>
          <a:xfrm rot="16200000">
            <a:off x="5437123" y="3794607"/>
            <a:ext cx="2233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Nazanin" panose="00000400000000000000" pitchFamily="2" charset="-78"/>
              </a:rPr>
              <a:t>فروردین 1396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Nazanin" panose="000004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D05C1DA-4B08-EF71-07B9-16ED52A9EBCB}"/>
              </a:ext>
            </a:extLst>
          </p:cNvPr>
          <p:cNvSpPr txBox="1"/>
          <p:nvPr/>
        </p:nvSpPr>
        <p:spPr>
          <a:xfrm>
            <a:off x="7008427" y="3199983"/>
            <a:ext cx="2442435" cy="1323439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rPr>
              <a:t>تصویب 124 ماده که بخش 12 آن با 4 ماده (63 تا 66) به آموزش عمومی، آموزش عالی و علم و فناوری مرتبط بوده است.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27" name="Arrow: Pentagon 26">
            <a:extLst>
              <a:ext uri="{FF2B5EF4-FFF2-40B4-BE49-F238E27FC236}">
                <a16:creationId xmlns:a16="http://schemas.microsoft.com/office/drawing/2014/main" id="{0859C83A-6C53-ECAB-A6CB-1E2125EF05D5}"/>
              </a:ext>
            </a:extLst>
          </p:cNvPr>
          <p:cNvSpPr/>
          <p:nvPr/>
        </p:nvSpPr>
        <p:spPr>
          <a:xfrm>
            <a:off x="3640494" y="539260"/>
            <a:ext cx="2664757" cy="1223042"/>
          </a:xfrm>
          <a:prstGeom prst="homePlate">
            <a:avLst>
              <a:gd name="adj" fmla="val 0"/>
            </a:avLst>
          </a:prstGeom>
          <a:solidFill>
            <a:srgbClr val="3A5C8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rPr>
              <a:t>پیشنهاد 60 حکم و تأیید 13 حکم از سوی شورای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E176042F-F7B5-15F6-4094-4DFADE8A324A}"/>
              </a:ext>
            </a:extLst>
          </p:cNvPr>
          <p:cNvSpPr/>
          <p:nvPr/>
        </p:nvSpPr>
        <p:spPr>
          <a:xfrm>
            <a:off x="6563747" y="539260"/>
            <a:ext cx="2664757" cy="1958556"/>
          </a:xfrm>
          <a:prstGeom prst="homePlate">
            <a:avLst>
              <a:gd name="adj" fmla="val 0"/>
            </a:avLst>
          </a:prstGeom>
          <a:solidFill>
            <a:srgbClr val="3A5C8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Nazanin" panose="00000400000000000000" pitchFamily="2" charset="-78"/>
              </a:rPr>
              <a:t>تنها موارد محدودی از آن در متن نهایی لحاظ شد و تقریبا تمامی سیاست های طرف تقاضا حذف شد.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FE4A7E45-9375-DB01-D436-81E1CE45F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94719" y="2677636"/>
            <a:ext cx="16512402" cy="68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8387D20A-735B-6FB5-547F-014DD8D64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12" b="8191"/>
          <a:stretch>
            <a:fillRect/>
          </a:stretch>
        </p:blipFill>
        <p:spPr bwMode="auto">
          <a:xfrm>
            <a:off x="149949" y="2909827"/>
            <a:ext cx="5627623" cy="392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57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تحلیل </a:t>
            </a:r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محتوای برنامه ششم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2">
            <a:extLst>
              <a:ext uri="{FF2B5EF4-FFF2-40B4-BE49-F238E27FC236}">
                <a16:creationId xmlns:a16="http://schemas.microsoft.com/office/drawing/2014/main" id="{FE4A7E45-9375-DB01-D436-81E1CE45F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94719" y="2677636"/>
            <a:ext cx="16512402" cy="68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3265D2F-CD79-7C5B-9385-4182ADF37D9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198" t="29610" r="8823" b="21039"/>
          <a:stretch/>
        </p:blipFill>
        <p:spPr>
          <a:xfrm>
            <a:off x="-28572" y="1471707"/>
            <a:ext cx="9584262" cy="456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ABEAF57-86A2-54AF-DCA0-18996458A5B5}"/>
              </a:ext>
            </a:extLst>
          </p:cNvPr>
          <p:cNvSpPr txBox="1"/>
          <p:nvPr/>
        </p:nvSpPr>
        <p:spPr>
          <a:xfrm>
            <a:off x="157526" y="6031832"/>
            <a:ext cx="92120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Mitra" panose="00000400000000000000" pitchFamily="2" charset="-78"/>
              </a:rPr>
              <a:t>مأخذ: عطارپور، محمدرضا؛ جلیلی، مجید. (1401). گزارش آسیب شناسی محتوای برنامه ششم توسعه با نگاه تولید دانش بنیان و پیشنهاداتی برای تدوین برنامه هفتم توسعه</a:t>
            </a:r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Mitra" panose="00000400000000000000" pitchFamily="2" charset="-78"/>
              </a:rPr>
              <a:t>، مؤسسه مطالعات و پژوهش های بازرگانی.</a:t>
            </a: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EAAA96-22CF-0B32-FA66-37F682B37D23}"/>
              </a:ext>
            </a:extLst>
          </p:cNvPr>
          <p:cNvSpPr txBox="1"/>
          <p:nvPr/>
        </p:nvSpPr>
        <p:spPr>
          <a:xfrm>
            <a:off x="78357" y="216613"/>
            <a:ext cx="92120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برنامه ششم توسعه: در حال گذار از نگاه گلخانه ای به علم، فناوری و نوآوری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3254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چالش های مهم اجرای برنامه‌های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508464-E5CE-4633-66E6-BB93742AB3BD}"/>
              </a:ext>
            </a:extLst>
          </p:cNvPr>
          <p:cNvSpPr txBox="1"/>
          <p:nvPr/>
        </p:nvSpPr>
        <p:spPr>
          <a:xfrm>
            <a:off x="320634" y="380977"/>
            <a:ext cx="8701491" cy="58477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kern="0" cap="none" spc="0" normalizeH="0" baseline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defRPr>
            </a:lvl1pPr>
          </a:lstStyle>
          <a:p>
            <a:r>
              <a:rPr lang="fa-IR" sz="3200" u="sng" dirty="0">
                <a:solidFill>
                  <a:srgbClr val="FF0000"/>
                </a:solidFill>
              </a:rPr>
              <a:t>نگاه گلخانه ای و ناقص به مفهوم اقتصاد دانش بنیان</a:t>
            </a:r>
            <a:endParaRPr lang="en-US" dirty="0"/>
          </a:p>
        </p:txBody>
      </p:sp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DAF9BC6D-F2CD-1318-5701-6A8F3D53C9CD}"/>
              </a:ext>
            </a:extLst>
          </p:cNvPr>
          <p:cNvSpPr/>
          <p:nvPr/>
        </p:nvSpPr>
        <p:spPr>
          <a:xfrm>
            <a:off x="130628" y="1293831"/>
            <a:ext cx="9446111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تحقق اقتصاد دانش بنيان مستلزم تمرکز مستقيم بر شاخص</a:t>
            </a:r>
            <a:r>
              <a:rPr lang="en-US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 </a:t>
            </a:r>
            <a:r>
              <a:rPr lang="fa-IR" sz="2400" dirty="0" err="1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هاي</a:t>
            </a:r>
            <a:r>
              <a:rPr lang="fa-IR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 خروجي </a:t>
            </a:r>
            <a:r>
              <a:rPr lang="fa-IR" sz="2400" dirty="0">
                <a:solidFill>
                  <a:srgbClr val="FF0000"/>
                </a:solidFill>
                <a:latin typeface="Arial" charset="0"/>
                <a:cs typeface="B Titr" panose="00000700000000000000" pitchFamily="2" charset="-78"/>
              </a:rPr>
              <a:t>پژوهش‌های دانشگاهی </a:t>
            </a:r>
            <a:r>
              <a:rPr lang="fa-IR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(مانند مقاله و پتنت)است!</a:t>
            </a:r>
            <a:endParaRPr lang="en-US" sz="24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EEFBBFEA-AF92-7485-CB98-A0E0B71ED433}"/>
              </a:ext>
            </a:extLst>
          </p:cNvPr>
          <p:cNvSpPr/>
          <p:nvPr/>
        </p:nvSpPr>
        <p:spPr>
          <a:xfrm>
            <a:off x="49753" y="3047976"/>
            <a:ext cx="951808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پيشران اقتصاد دانش بنيان، </a:t>
            </a:r>
            <a:r>
              <a:rPr lang="fa-IR" sz="2400" dirty="0">
                <a:solidFill>
                  <a:srgbClr val="FF0000"/>
                </a:solidFill>
                <a:latin typeface="Arial" charset="0"/>
                <a:cs typeface="B Titr" panose="00000700000000000000" pitchFamily="2" charset="-78"/>
              </a:rPr>
              <a:t>شرکت‌هاي کوچک و متوسط دانش بنيان </a:t>
            </a:r>
            <a:r>
              <a:rPr lang="fa-IR" sz="24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هستند!</a:t>
            </a:r>
            <a:endParaRPr lang="en-US" sz="24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692C8D9A-72CF-B6DC-E88F-0A898BBBE94E}"/>
              </a:ext>
            </a:extLst>
          </p:cNvPr>
          <p:cNvSpPr/>
          <p:nvPr/>
        </p:nvSpPr>
        <p:spPr>
          <a:xfrm>
            <a:off x="106878" y="4817989"/>
            <a:ext cx="946463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اقتصاد دانش بنيان به معناي تمرکز بر </a:t>
            </a:r>
            <a:r>
              <a:rPr lang="fa-IR" sz="2800" b="1" dirty="0">
                <a:solidFill>
                  <a:srgbClr val="FF0000"/>
                </a:solidFill>
                <a:latin typeface="Arial" charset="0"/>
                <a:cs typeface="B Titr" panose="00000700000000000000" pitchFamily="2" charset="-78"/>
              </a:rPr>
              <a:t>فناوری‌های سطح بالا </a:t>
            </a:r>
            <a:r>
              <a:rPr lang="fa-IR" sz="2800" b="1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است</a:t>
            </a:r>
            <a:r>
              <a:rPr lang="fa-IR" sz="28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!</a:t>
            </a:r>
            <a:endParaRPr lang="en-US" sz="28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1" name="Rounded Rectangle 6">
            <a:extLst>
              <a:ext uri="{FF2B5EF4-FFF2-40B4-BE49-F238E27FC236}">
                <a16:creationId xmlns:a16="http://schemas.microsoft.com/office/drawing/2014/main" id="{BDC535FA-2DE5-98E4-C569-8BC01CE40F6C}"/>
              </a:ext>
            </a:extLst>
          </p:cNvPr>
          <p:cNvSpPr/>
          <p:nvPr/>
        </p:nvSpPr>
        <p:spPr>
          <a:xfrm>
            <a:off x="5409544" y="5981337"/>
            <a:ext cx="4161965" cy="44268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en-US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           </a:t>
            </a: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درصد  صادرات محصولات با فناوری بالا از کل صادرات صنعتی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2FABAC30-8E85-BF93-FE72-2863A6B5A7F9}"/>
              </a:ext>
            </a:extLst>
          </p:cNvPr>
          <p:cNvSpPr/>
          <p:nvPr/>
        </p:nvSpPr>
        <p:spPr>
          <a:xfrm>
            <a:off x="4451200" y="5861093"/>
            <a:ext cx="821140" cy="83522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اروپا: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15.8 %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4" name="Rounded Rectangle 8">
            <a:extLst>
              <a:ext uri="{FF2B5EF4-FFF2-40B4-BE49-F238E27FC236}">
                <a16:creationId xmlns:a16="http://schemas.microsoft.com/office/drawing/2014/main" id="{07E542B4-9BE8-BFDD-8080-A901A518810F}"/>
              </a:ext>
            </a:extLst>
          </p:cNvPr>
          <p:cNvSpPr/>
          <p:nvPr/>
        </p:nvSpPr>
        <p:spPr>
          <a:xfrm>
            <a:off x="3513113" y="5876074"/>
            <a:ext cx="821140" cy="83522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en-US" sz="11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OECD</a:t>
            </a:r>
            <a:endParaRPr lang="fa-IR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16.1 %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23A13030-6B23-ED44-3ED5-E385FF421956}"/>
              </a:ext>
            </a:extLst>
          </p:cNvPr>
          <p:cNvSpPr/>
          <p:nvPr/>
        </p:nvSpPr>
        <p:spPr>
          <a:xfrm>
            <a:off x="2603120" y="5894075"/>
            <a:ext cx="821140" cy="83522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آمریکا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17.8%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B2168D36-50DF-F46B-A068-54394F095AE5}"/>
              </a:ext>
            </a:extLst>
          </p:cNvPr>
          <p:cNvSpPr/>
          <p:nvPr/>
        </p:nvSpPr>
        <p:spPr>
          <a:xfrm>
            <a:off x="461541" y="5889017"/>
            <a:ext cx="1097506" cy="83522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کشورهای با درآمد بالا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16.4%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7" name="Rounded Rectangle 11">
            <a:extLst>
              <a:ext uri="{FF2B5EF4-FFF2-40B4-BE49-F238E27FC236}">
                <a16:creationId xmlns:a16="http://schemas.microsoft.com/office/drawing/2014/main" id="{4660B6E9-A4C8-295C-ABD0-684B4F54CE6B}"/>
              </a:ext>
            </a:extLst>
          </p:cNvPr>
          <p:cNvSpPr/>
          <p:nvPr/>
        </p:nvSpPr>
        <p:spPr>
          <a:xfrm>
            <a:off x="1655891" y="5889017"/>
            <a:ext cx="821140" cy="83522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آسیای شرقی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25.1%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8" name="Rounded Rectangle 12">
            <a:extLst>
              <a:ext uri="{FF2B5EF4-FFF2-40B4-BE49-F238E27FC236}">
                <a16:creationId xmlns:a16="http://schemas.microsoft.com/office/drawing/2014/main" id="{5F61FEC7-8DDC-6D02-9DFD-2660542D68C3}"/>
              </a:ext>
            </a:extLst>
          </p:cNvPr>
          <p:cNvSpPr/>
          <p:nvPr/>
        </p:nvSpPr>
        <p:spPr>
          <a:xfrm>
            <a:off x="106878" y="2345084"/>
            <a:ext cx="9419384" cy="457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از بین 100 سازمان برتر صاحب پتنت در دنیا، تنها 4 مورد دانشگاهی هستند و بقیه شرکت می‌باشند.</a:t>
            </a:r>
            <a:endParaRPr lang="en-US" sz="1200" dirty="0">
              <a:solidFill>
                <a:srgbClr val="000066"/>
              </a:solidFill>
              <a:latin typeface="Arial" charset="0"/>
              <a:cs typeface="B Titr" panose="00000700000000000000" pitchFamily="2" charset="-78"/>
            </a:endParaRPr>
          </a:p>
        </p:txBody>
      </p:sp>
      <p:sp>
        <p:nvSpPr>
          <p:cNvPr id="19" name="Rounded Rectangle 13">
            <a:extLst>
              <a:ext uri="{FF2B5EF4-FFF2-40B4-BE49-F238E27FC236}">
                <a16:creationId xmlns:a16="http://schemas.microsoft.com/office/drawing/2014/main" id="{219F7D36-9361-D94E-359B-FC1125E64269}"/>
              </a:ext>
            </a:extLst>
          </p:cNvPr>
          <p:cNvSpPr/>
          <p:nvPr/>
        </p:nvSpPr>
        <p:spPr>
          <a:xfrm>
            <a:off x="106878" y="4091080"/>
            <a:ext cx="9464632" cy="457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dirty="0">
                <a:solidFill>
                  <a:srgbClr val="000066"/>
                </a:solidFill>
                <a:latin typeface="Arial" charset="0"/>
                <a:cs typeface="B Titr" panose="00000700000000000000" pitchFamily="2" charset="-78"/>
              </a:rPr>
              <a:t>سامسونگ و هیوندای به تنهایی حدود 33 درصد از تولید ناخالص داخلی کره را دربرمی‌گیرند</a:t>
            </a:r>
          </a:p>
        </p:txBody>
      </p:sp>
      <p:sp>
        <p:nvSpPr>
          <p:cNvPr id="20" name="Action Button: Information 1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E8D96E7-AF46-3171-4AE4-636A361AD42E}"/>
              </a:ext>
            </a:extLst>
          </p:cNvPr>
          <p:cNvSpPr/>
          <p:nvPr/>
        </p:nvSpPr>
        <p:spPr>
          <a:xfrm>
            <a:off x="8937878" y="2345084"/>
            <a:ext cx="354491" cy="449845"/>
          </a:xfrm>
          <a:prstGeom prst="actionButtonInformat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Information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BCB5B50-F36A-1F8A-AED1-B6748A4AE2D8}"/>
              </a:ext>
            </a:extLst>
          </p:cNvPr>
          <p:cNvSpPr/>
          <p:nvPr/>
        </p:nvSpPr>
        <p:spPr>
          <a:xfrm>
            <a:off x="8930066" y="4079206"/>
            <a:ext cx="354491" cy="449845"/>
          </a:xfrm>
          <a:prstGeom prst="actionButtonInformat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ction Button: Information 1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8FC967A-51BB-3E56-9CF6-E832837AF231}"/>
              </a:ext>
            </a:extLst>
          </p:cNvPr>
          <p:cNvSpPr/>
          <p:nvPr/>
        </p:nvSpPr>
        <p:spPr>
          <a:xfrm>
            <a:off x="8937877" y="5974178"/>
            <a:ext cx="354491" cy="449845"/>
          </a:xfrm>
          <a:prstGeom prst="actionButtonInformat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چالش های مهم اجرای برنامه‌های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2">
            <a:extLst>
              <a:ext uri="{FF2B5EF4-FFF2-40B4-BE49-F238E27FC236}">
                <a16:creationId xmlns:a16="http://schemas.microsoft.com/office/drawing/2014/main" id="{FE4A7E45-9375-DB01-D436-81E1CE45F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94719" y="2677636"/>
            <a:ext cx="16512402" cy="68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872194-E771-32B8-1815-3D85763CED82}"/>
              </a:ext>
            </a:extLst>
          </p:cNvPr>
          <p:cNvGrpSpPr/>
          <p:nvPr/>
        </p:nvGrpSpPr>
        <p:grpSpPr>
          <a:xfrm>
            <a:off x="3790256" y="18871"/>
            <a:ext cx="3475052" cy="3053363"/>
            <a:chOff x="3708562" y="1922433"/>
            <a:chExt cx="2457992" cy="2075717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4336633-A601-32C9-E0A4-F8F65FF89087}"/>
                </a:ext>
              </a:extLst>
            </p:cNvPr>
            <p:cNvSpPr/>
            <p:nvPr/>
          </p:nvSpPr>
          <p:spPr>
            <a:xfrm>
              <a:off x="3708669" y="1922433"/>
              <a:ext cx="2457885" cy="2075717"/>
            </a:xfrm>
            <a:custGeom>
              <a:avLst/>
              <a:gdLst>
                <a:gd name="connsiteX0" fmla="*/ 1698865 w 3277180"/>
                <a:gd name="connsiteY0" fmla="*/ 673 h 2767622"/>
                <a:gd name="connsiteX1" fmla="*/ 2813866 w 3277180"/>
                <a:gd name="connsiteY1" fmla="*/ 267027 h 2767622"/>
                <a:gd name="connsiteX2" fmla="*/ 2908725 w 3277180"/>
                <a:gd name="connsiteY2" fmla="*/ 99998 h 2767622"/>
                <a:gd name="connsiteX3" fmla="*/ 3277180 w 3277180"/>
                <a:gd name="connsiteY3" fmla="*/ 997199 h 2767622"/>
                <a:gd name="connsiteX4" fmla="*/ 2283560 w 3277180"/>
                <a:gd name="connsiteY4" fmla="*/ 1200802 h 2767622"/>
                <a:gd name="connsiteX5" fmla="*/ 2368481 w 3277180"/>
                <a:gd name="connsiteY5" fmla="*/ 1051271 h 2767622"/>
                <a:gd name="connsiteX6" fmla="*/ 429075 w 3277180"/>
                <a:gd name="connsiteY6" fmla="*/ 1696025 h 2767622"/>
                <a:gd name="connsiteX7" fmla="*/ 1300923 w 3277180"/>
                <a:gd name="connsiteY7" fmla="*/ 2727636 h 2767622"/>
                <a:gd name="connsiteX8" fmla="*/ 70319 w 3277180"/>
                <a:gd name="connsiteY8" fmla="*/ 1122009 h 2767622"/>
                <a:gd name="connsiteX9" fmla="*/ 1698865 w 3277180"/>
                <a:gd name="connsiteY9" fmla="*/ 673 h 2767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77180" h="2767622">
                  <a:moveTo>
                    <a:pt x="1698865" y="673"/>
                  </a:moveTo>
                  <a:cubicBezTo>
                    <a:pt x="2050806" y="-8334"/>
                    <a:pt x="2431251" y="72745"/>
                    <a:pt x="2813866" y="267027"/>
                  </a:cubicBezTo>
                  <a:cubicBezTo>
                    <a:pt x="2908725" y="99998"/>
                    <a:pt x="2908725" y="99998"/>
                    <a:pt x="2908725" y="99998"/>
                  </a:cubicBezTo>
                  <a:lnTo>
                    <a:pt x="3277180" y="997199"/>
                  </a:lnTo>
                  <a:cubicBezTo>
                    <a:pt x="2283560" y="1200802"/>
                    <a:pt x="2283560" y="1200802"/>
                    <a:pt x="2283560" y="1200802"/>
                  </a:cubicBezTo>
                  <a:cubicBezTo>
                    <a:pt x="2368481" y="1051271"/>
                    <a:pt x="2368481" y="1051271"/>
                    <a:pt x="2368481" y="1051271"/>
                  </a:cubicBezTo>
                  <a:cubicBezTo>
                    <a:pt x="1568006" y="703964"/>
                    <a:pt x="700264" y="955912"/>
                    <a:pt x="429075" y="1696025"/>
                  </a:cubicBezTo>
                  <a:cubicBezTo>
                    <a:pt x="169849" y="2411374"/>
                    <a:pt x="894787" y="2839908"/>
                    <a:pt x="1300923" y="2727636"/>
                  </a:cubicBezTo>
                  <a:cubicBezTo>
                    <a:pt x="500483" y="2975730"/>
                    <a:pt x="-234094" y="2024181"/>
                    <a:pt x="70319" y="1122009"/>
                  </a:cubicBezTo>
                  <a:cubicBezTo>
                    <a:pt x="288278" y="476318"/>
                    <a:pt x="924593" y="20488"/>
                    <a:pt x="1698865" y="673"/>
                  </a:cubicBezTo>
                  <a:close/>
                </a:path>
              </a:pathLst>
            </a:custGeom>
            <a:solidFill>
              <a:srgbClr val="4CC1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14EB0EA-CCF1-398E-4E87-A46D68931430}"/>
                </a:ext>
              </a:extLst>
            </p:cNvPr>
            <p:cNvSpPr/>
            <p:nvPr/>
          </p:nvSpPr>
          <p:spPr>
            <a:xfrm>
              <a:off x="3708562" y="1922438"/>
              <a:ext cx="2457991" cy="2073241"/>
            </a:xfrm>
            <a:custGeom>
              <a:avLst/>
              <a:gdLst>
                <a:gd name="connsiteX0" fmla="*/ 1699006 w 3277321"/>
                <a:gd name="connsiteY0" fmla="*/ 673 h 2764321"/>
                <a:gd name="connsiteX1" fmla="*/ 2814009 w 3277321"/>
                <a:gd name="connsiteY1" fmla="*/ 267025 h 2764321"/>
                <a:gd name="connsiteX2" fmla="*/ 2908868 w 3277321"/>
                <a:gd name="connsiteY2" fmla="*/ 99993 h 2764321"/>
                <a:gd name="connsiteX3" fmla="*/ 3277321 w 3277321"/>
                <a:gd name="connsiteY3" fmla="*/ 997200 h 2764321"/>
                <a:gd name="connsiteX4" fmla="*/ 283606 w 3277321"/>
                <a:gd name="connsiteY4" fmla="*/ 1297779 h 2764321"/>
                <a:gd name="connsiteX5" fmla="*/ 1290181 w 3277321"/>
                <a:gd name="connsiteY5" fmla="*/ 2732005 h 2764321"/>
                <a:gd name="connsiteX6" fmla="*/ 70451 w 3277321"/>
                <a:gd name="connsiteY6" fmla="*/ 1122025 h 2764321"/>
                <a:gd name="connsiteX7" fmla="*/ 1699006 w 3277321"/>
                <a:gd name="connsiteY7" fmla="*/ 673 h 2764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77321" h="2764321">
                  <a:moveTo>
                    <a:pt x="1699006" y="673"/>
                  </a:moveTo>
                  <a:cubicBezTo>
                    <a:pt x="2050949" y="-8335"/>
                    <a:pt x="2431394" y="72742"/>
                    <a:pt x="2814009" y="267025"/>
                  </a:cubicBezTo>
                  <a:cubicBezTo>
                    <a:pt x="2908868" y="99993"/>
                    <a:pt x="2908868" y="99993"/>
                    <a:pt x="2908868" y="99993"/>
                  </a:cubicBezTo>
                  <a:cubicBezTo>
                    <a:pt x="3277321" y="997200"/>
                    <a:pt x="3277321" y="997200"/>
                    <a:pt x="3277321" y="997200"/>
                  </a:cubicBezTo>
                  <a:cubicBezTo>
                    <a:pt x="1774059" y="-39560"/>
                    <a:pt x="649423" y="501998"/>
                    <a:pt x="283606" y="1297779"/>
                  </a:cubicBezTo>
                  <a:cubicBezTo>
                    <a:pt x="-144053" y="2224642"/>
                    <a:pt x="732958" y="2884706"/>
                    <a:pt x="1290181" y="2732005"/>
                  </a:cubicBezTo>
                  <a:cubicBezTo>
                    <a:pt x="489681" y="2950618"/>
                    <a:pt x="-232160" y="2021024"/>
                    <a:pt x="70451" y="1122025"/>
                  </a:cubicBezTo>
                  <a:cubicBezTo>
                    <a:pt x="288414" y="476328"/>
                    <a:pt x="924733" y="20491"/>
                    <a:pt x="1699006" y="673"/>
                  </a:cubicBezTo>
                  <a:close/>
                </a:path>
              </a:pathLst>
            </a:custGeom>
            <a:solidFill>
              <a:sysClr val="window" lastClr="FFFFFF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C676D29-5D1B-B8EA-5DB2-9B517DFF83D0}"/>
              </a:ext>
            </a:extLst>
          </p:cNvPr>
          <p:cNvGrpSpPr/>
          <p:nvPr/>
        </p:nvGrpSpPr>
        <p:grpSpPr>
          <a:xfrm>
            <a:off x="7075304" y="842984"/>
            <a:ext cx="2407554" cy="3669303"/>
            <a:chOff x="6492592" y="650616"/>
            <a:chExt cx="2407554" cy="3669303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26D6E9E-8088-4898-DC01-DF7523212783}"/>
                </a:ext>
              </a:extLst>
            </p:cNvPr>
            <p:cNvSpPr txBox="1"/>
            <p:nvPr/>
          </p:nvSpPr>
          <p:spPr>
            <a:xfrm>
              <a:off x="6697329" y="650616"/>
              <a:ext cx="2202816" cy="101566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6000" b="1" i="0" u="none" strike="noStrike" kern="0" cap="none" spc="0" normalizeH="0" baseline="0" noProof="0" dirty="0">
                  <a:ln>
                    <a:noFill/>
                  </a:ln>
                  <a:solidFill>
                    <a:srgbClr val="4CC1EF">
                      <a:lumMod val="75000"/>
                    </a:srgbClr>
                  </a:solidFill>
                  <a:effectLst/>
                  <a:uLnTx/>
                  <a:uFillTx/>
                  <a:cs typeface="B Mitra" panose="00000400000000000000" pitchFamily="2" charset="-78"/>
                </a:rPr>
                <a:t>ماده 36</a:t>
              </a:r>
              <a:endPara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4CC1EF">
                    <a:lumMod val="75000"/>
                  </a:srgbClr>
                </a:solidFill>
                <a:effectLst/>
                <a:uLnTx/>
                <a:uFillTx/>
                <a:cs typeface="B Mitra" panose="00000400000000000000" pitchFamily="2" charset="-78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58E4F86-EE4C-51B1-37D4-3D1529D7D2A0}"/>
                </a:ext>
              </a:extLst>
            </p:cNvPr>
            <p:cNvSpPr txBox="1"/>
            <p:nvPr/>
          </p:nvSpPr>
          <p:spPr>
            <a:xfrm>
              <a:off x="6492592" y="1642263"/>
              <a:ext cx="2407554" cy="267765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a-IR" sz="2800" b="0" i="0" dirty="0">
                  <a:solidFill>
                    <a:srgbClr val="212529"/>
                  </a:solidFill>
                  <a:effectLst/>
                  <a:latin typeface="mitra"/>
                  <a:cs typeface="B Mitra" panose="00000400000000000000" pitchFamily="2" charset="-78"/>
                </a:rPr>
                <a:t>خرید تضمینی آب شیرین‌شده و نیز مدیریت هوشمند و تجمیع خرید آب‌شیرین‌کن از طریق انتقال فناوری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cs typeface="B Mitra" panose="00000400000000000000" pitchFamily="2" charset="-78"/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5A83E7D-2B6D-E393-58AE-21528CE1E6BD}"/>
              </a:ext>
            </a:extLst>
          </p:cNvPr>
          <p:cNvSpPr txBox="1"/>
          <p:nvPr/>
        </p:nvSpPr>
        <p:spPr>
          <a:xfrm>
            <a:off x="4253419" y="1535978"/>
            <a:ext cx="1415848" cy="132343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rPr>
              <a:t>عدم تبدیل سیاست ها به برنامه های اجرایی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2" name="Rectangle 23">
            <a:extLst>
              <a:ext uri="{FF2B5EF4-FFF2-40B4-BE49-F238E27FC236}">
                <a16:creationId xmlns:a16="http://schemas.microsoft.com/office/drawing/2014/main" id="{1CFD455D-DA54-FF9D-BC89-3805E24F2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" name="Group 1">
            <a:extLst>
              <a:ext uri="{FF2B5EF4-FFF2-40B4-BE49-F238E27FC236}">
                <a16:creationId xmlns:a16="http://schemas.microsoft.com/office/drawing/2014/main" id="{7A95C88B-69A1-01DE-40D0-18BFCC88FB1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4316" y="1587672"/>
            <a:ext cx="4807027" cy="5251450"/>
            <a:chOff x="1261" y="1440"/>
            <a:chExt cx="7569" cy="8269"/>
          </a:xfrm>
        </p:grpSpPr>
        <p:sp>
          <p:nvSpPr>
            <p:cNvPr id="6" name="AutoShape 22">
              <a:extLst>
                <a:ext uri="{FF2B5EF4-FFF2-40B4-BE49-F238E27FC236}">
                  <a16:creationId xmlns:a16="http://schemas.microsoft.com/office/drawing/2014/main" id="{8DE54E1B-AEB4-E312-C9D1-D4827B8C3E9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40" y="1440"/>
              <a:ext cx="6754" cy="8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21">
              <a:extLst>
                <a:ext uri="{FF2B5EF4-FFF2-40B4-BE49-F238E27FC236}">
                  <a16:creationId xmlns:a16="http://schemas.microsoft.com/office/drawing/2014/main" id="{23F46FC9-AD53-1B3F-BF26-41CF1E877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" y="1751"/>
              <a:ext cx="3513" cy="8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تحلیل محتوای سیاست‌های کلان، قوانین و مقررات</a:t>
              </a:r>
              <a:endParaRPr kumimoji="0" lang="fa-I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AutoShape 20">
              <a:extLst>
                <a:ext uri="{FF2B5EF4-FFF2-40B4-BE49-F238E27FC236}">
                  <a16:creationId xmlns:a16="http://schemas.microsoft.com/office/drawing/2014/main" id="{8DC9E875-A023-3511-8228-6B6868B70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6" y="3308"/>
              <a:ext cx="3513" cy="8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تدوین برنامه سیاستی </a:t>
              </a:r>
              <a:endParaRPr kumimoji="0" lang="fa-I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AutoShape 19">
              <a:extLst>
                <a:ext uri="{FF2B5EF4-FFF2-40B4-BE49-F238E27FC236}">
                  <a16:creationId xmlns:a16="http://schemas.microsoft.com/office/drawing/2014/main" id="{9C909AC6-3C28-4DDE-843F-DB1D1E7D1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" y="4933"/>
              <a:ext cx="3513" cy="119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a-I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تعیین آژانس مجری</a:t>
              </a:r>
              <a:endParaRPr kumimoji="0" lang="fa-I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AutoShape 18">
              <a:extLst>
                <a:ext uri="{FF2B5EF4-FFF2-40B4-BE49-F238E27FC236}">
                  <a16:creationId xmlns:a16="http://schemas.microsoft.com/office/drawing/2014/main" id="{241820DE-E0A2-F688-4053-97FB74DF1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9" y="6866"/>
              <a:ext cx="3513" cy="6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اجرای برنامه</a:t>
              </a:r>
              <a:endParaRPr kumimoji="0" lang="fa-I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AutoShape 17">
              <a:extLst>
                <a:ext uri="{FF2B5EF4-FFF2-40B4-BE49-F238E27FC236}">
                  <a16:creationId xmlns:a16="http://schemas.microsoft.com/office/drawing/2014/main" id="{69EDC48E-6AAC-D9B9-04AD-2D79B1479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" y="8221"/>
              <a:ext cx="3513" cy="123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a-I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شناسایی گلوگاه‌های اجرای برنامه و اصلاحات تنظیم گری</a:t>
              </a:r>
              <a:endParaRPr kumimoji="0" lang="fa-I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AutoShape 16">
              <a:extLst>
                <a:ext uri="{FF2B5EF4-FFF2-40B4-BE49-F238E27FC236}">
                  <a16:creationId xmlns:a16="http://schemas.microsoft.com/office/drawing/2014/main" id="{6D8A6954-BEC9-52CF-A907-1A32B61328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612" y="7179"/>
              <a:ext cx="10" cy="1661"/>
            </a:xfrm>
            <a:prstGeom prst="bentConnector3">
              <a:avLst>
                <a:gd name="adj1" fmla="val -359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1848F0E7-7779-8F00-30ED-31CAE3404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6" y="7485"/>
              <a:ext cx="2034" cy="9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تسهیل فرایندهای اجرایی</a:t>
              </a:r>
              <a:endParaRPr kumimoji="0" lang="fa-I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AutoShape 14">
              <a:extLst>
                <a:ext uri="{FF2B5EF4-FFF2-40B4-BE49-F238E27FC236}">
                  <a16:creationId xmlns:a16="http://schemas.microsoft.com/office/drawing/2014/main" id="{221B305F-A66E-FEF7-8E8E-779053DFC1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43" y="2615"/>
              <a:ext cx="1" cy="69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7" name="AutoShape 13">
              <a:extLst>
                <a:ext uri="{FF2B5EF4-FFF2-40B4-BE49-F238E27FC236}">
                  <a16:creationId xmlns:a16="http://schemas.microsoft.com/office/drawing/2014/main" id="{D2D61A0B-0B8C-6009-A0C1-DDD04EEDA4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3" y="4172"/>
              <a:ext cx="11" cy="7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8" name="AutoShape 12">
              <a:extLst>
                <a:ext uri="{FF2B5EF4-FFF2-40B4-BE49-F238E27FC236}">
                  <a16:creationId xmlns:a16="http://schemas.microsoft.com/office/drawing/2014/main" id="{51BE30F3-B45B-9E90-FE5E-FEA52CD14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4" y="6123"/>
              <a:ext cx="2" cy="7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9" name="AutoShape 11">
              <a:extLst>
                <a:ext uri="{FF2B5EF4-FFF2-40B4-BE49-F238E27FC236}">
                  <a16:creationId xmlns:a16="http://schemas.microsoft.com/office/drawing/2014/main" id="{60134142-9890-326E-8201-0A2EA6337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6" y="7492"/>
              <a:ext cx="10" cy="7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BF5354C3-4F32-7317-0C00-1993B946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4282"/>
              <a:ext cx="3027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اهداف عینی و ابزار سیاستی برای تشویق بازیگران</a:t>
              </a:r>
              <a:endParaRPr kumimoji="0" lang="fa-IR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9">
              <a:extLst>
                <a:ext uri="{FF2B5EF4-FFF2-40B4-BE49-F238E27FC236}">
                  <a16:creationId xmlns:a16="http://schemas.microsoft.com/office/drawing/2014/main" id="{8C3DDBDF-CC29-2BBB-E2BA-DCCC68987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6228"/>
              <a:ext cx="3027" cy="4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05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برنامه ریزی و ایجاد هماهنگی بین بازیگران</a:t>
              </a:r>
              <a:endParaRPr kumimoji="0" lang="fa-IR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8">
              <a:extLst>
                <a:ext uri="{FF2B5EF4-FFF2-40B4-BE49-F238E27FC236}">
                  <a16:creationId xmlns:a16="http://schemas.microsoft.com/office/drawing/2014/main" id="{EF2BE55F-3D0D-7CCC-4297-BE0D5F56E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0" y="2690"/>
              <a:ext cx="3016" cy="3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شناسایی و یکپاچه سازی اهداف و اولویت‌ها</a:t>
              </a:r>
              <a:endParaRPr kumimoji="0" lang="fa-IR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54E17F90-E9E5-B627-4820-31373E69EE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5" y="2215"/>
              <a:ext cx="564" cy="6625"/>
              <a:chOff x="2545" y="2215"/>
              <a:chExt cx="564" cy="6625"/>
            </a:xfrm>
          </p:grpSpPr>
          <p:sp>
            <p:nvSpPr>
              <p:cNvPr id="32" name="AutoShape 6">
                <a:extLst>
                  <a:ext uri="{FF2B5EF4-FFF2-40B4-BE49-F238E27FC236}">
                    <a16:creationId xmlns:a16="http://schemas.microsoft.com/office/drawing/2014/main" id="{3CF63AE2-2D9D-A747-917F-E546E47179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3086" y="3740"/>
                <a:ext cx="23" cy="5100"/>
              </a:xfrm>
              <a:prstGeom prst="bentConnector3">
                <a:avLst>
                  <a:gd name="adj1" fmla="val 2969565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/>
              </a:p>
            </p:txBody>
          </p:sp>
          <p:sp>
            <p:nvSpPr>
              <p:cNvPr id="34" name="AutoShape 5">
                <a:extLst>
                  <a:ext uri="{FF2B5EF4-FFF2-40B4-BE49-F238E27FC236}">
                    <a16:creationId xmlns:a16="http://schemas.microsoft.com/office/drawing/2014/main" id="{827C8A52-CBC9-B57F-F554-91C4D3F91A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>
                <a:off x="2048" y="2712"/>
                <a:ext cx="1541" cy="548"/>
              </a:xfrm>
              <a:prstGeom prst="bentConnector2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/>
              </a:p>
            </p:txBody>
          </p:sp>
        </p:grpSp>
        <p:sp>
          <p:nvSpPr>
            <p:cNvPr id="30" name="Rectangle 3">
              <a:extLst>
                <a:ext uri="{FF2B5EF4-FFF2-40B4-BE49-F238E27FC236}">
                  <a16:creationId xmlns:a16="http://schemas.microsoft.com/office/drawing/2014/main" id="{DF6E811F-46F1-545F-22C9-273C26EB6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1" y="5697"/>
              <a:ext cx="1716" cy="15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اصلاح برنامه سیاستی، تعدیل اهداف و اصلاح ابزارها</a:t>
              </a:r>
              <a:endParaRPr kumimoji="0" lang="fa-I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66C46427-D181-2325-FB5D-0937D91F6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2252"/>
              <a:ext cx="1670" cy="13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B Nazanin" panose="00000400000000000000" pitchFamily="2" charset="-78"/>
                </a:rPr>
                <a:t>پیشنهاد اصلاح قوانین و سیاستهای کلان</a:t>
              </a:r>
              <a:endParaRPr kumimoji="0" lang="fa-I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65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6D7B92D5-E836-82FE-7A59-ED7155B43271}"/>
              </a:ext>
            </a:extLst>
          </p:cNvPr>
          <p:cNvSpPr/>
          <p:nvPr/>
        </p:nvSpPr>
        <p:spPr>
          <a:xfrm>
            <a:off x="481687" y="2769421"/>
            <a:ext cx="8552313" cy="3839198"/>
          </a:xfrm>
          <a:prstGeom prst="roundRect">
            <a:avLst>
              <a:gd name="adj" fmla="val 11718"/>
            </a:avLst>
          </a:prstGeom>
          <a:solidFill>
            <a:srgbClr val="B7EC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چالش های مهم اجرای برنامه‌های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508464-E5CE-4633-66E6-BB93742AB3BD}"/>
              </a:ext>
            </a:extLst>
          </p:cNvPr>
          <p:cNvSpPr txBox="1"/>
          <p:nvPr/>
        </p:nvSpPr>
        <p:spPr>
          <a:xfrm>
            <a:off x="332509" y="360350"/>
            <a:ext cx="8701491" cy="95410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kern="0" cap="none" spc="0" normalizeH="0" baseline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defRPr>
            </a:lvl1pPr>
          </a:lstStyle>
          <a:p>
            <a:r>
              <a:rPr lang="fa-IR" sz="3200" u="sng" dirty="0">
                <a:solidFill>
                  <a:srgbClr val="FF0000"/>
                </a:solidFill>
              </a:rPr>
              <a:t>فقدان رویکرد مأموریت گرا: </a:t>
            </a:r>
            <a:r>
              <a:rPr lang="fa-IR" sz="2400" dirty="0"/>
              <a:t>تنها تبیین این که موضوعات آلودگی هوا، امنیت غذایی و مواردی از این دست موضوعات مهم و کلیدی هستند کفایت نمی کند.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646830-79EA-D298-0DEB-561F8B3E56CF}"/>
              </a:ext>
            </a:extLst>
          </p:cNvPr>
          <p:cNvSpPr txBox="1"/>
          <p:nvPr/>
        </p:nvSpPr>
        <p:spPr>
          <a:xfrm>
            <a:off x="553610" y="1600418"/>
            <a:ext cx="82592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مأموریت گرایی یعنی دانش بزرگ بکاررفته برای رویارویی با مشکلات بزرگ</a:t>
            </a:r>
            <a:endParaRPr lang="en-US" sz="3200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748A6CA-DBA8-235F-8514-946B755B851C}"/>
              </a:ext>
            </a:extLst>
          </p:cNvPr>
          <p:cNvGrpSpPr/>
          <p:nvPr/>
        </p:nvGrpSpPr>
        <p:grpSpPr>
          <a:xfrm>
            <a:off x="2188875" y="4040249"/>
            <a:ext cx="5267382" cy="1332350"/>
            <a:chOff x="1691694" y="2540767"/>
            <a:chExt cx="7023176" cy="1776467"/>
          </a:xfrm>
          <a:solidFill>
            <a:srgbClr val="D3D3D3">
              <a:lumMod val="90000"/>
            </a:srgbClr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EBDE3EF-F04C-2C51-337A-3EE45FB103FD}"/>
                </a:ext>
              </a:extLst>
            </p:cNvPr>
            <p:cNvSpPr/>
            <p:nvPr/>
          </p:nvSpPr>
          <p:spPr>
            <a:xfrm>
              <a:off x="1691694" y="2540767"/>
              <a:ext cx="1666861" cy="1776467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Mitra" panose="00000400000000000000" pitchFamily="2" charset="-78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662646D-0D8F-A609-0131-7157F94F2E47}"/>
                </a:ext>
              </a:extLst>
            </p:cNvPr>
            <p:cNvSpPr/>
            <p:nvPr/>
          </p:nvSpPr>
          <p:spPr>
            <a:xfrm>
              <a:off x="3477132" y="2540767"/>
              <a:ext cx="1666861" cy="1776467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Mitra" panose="00000400000000000000" pitchFamily="2" charset="-78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86DBCE7-0E0D-25E1-A41A-D00BA9103EEB}"/>
                </a:ext>
              </a:extLst>
            </p:cNvPr>
            <p:cNvSpPr/>
            <p:nvPr/>
          </p:nvSpPr>
          <p:spPr>
            <a:xfrm>
              <a:off x="5262571" y="2540767"/>
              <a:ext cx="1666861" cy="1776467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Mitra" panose="00000400000000000000" pitchFamily="2" charset="-78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7217D131-281C-CB21-4B68-4F7068B12372}"/>
                </a:ext>
              </a:extLst>
            </p:cNvPr>
            <p:cNvSpPr/>
            <p:nvPr/>
          </p:nvSpPr>
          <p:spPr>
            <a:xfrm>
              <a:off x="7048009" y="2540767"/>
              <a:ext cx="1666861" cy="1776467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Mitra" panose="00000400000000000000" pitchFamily="2" charset="-78"/>
              </a:endParaRPr>
            </a:p>
          </p:txBody>
        </p:sp>
      </p:grpSp>
      <p:sp>
        <p:nvSpPr>
          <p:cNvPr id="72" name="Oval 71">
            <a:extLst>
              <a:ext uri="{FF2B5EF4-FFF2-40B4-BE49-F238E27FC236}">
                <a16:creationId xmlns:a16="http://schemas.microsoft.com/office/drawing/2014/main" id="{6ED651CD-41D3-7B87-B294-74D5FEC10459}"/>
              </a:ext>
            </a:extLst>
          </p:cNvPr>
          <p:cNvSpPr/>
          <p:nvPr/>
        </p:nvSpPr>
        <p:spPr>
          <a:xfrm>
            <a:off x="1612815" y="4841004"/>
            <a:ext cx="1063188" cy="1063188"/>
          </a:xfrm>
          <a:prstGeom prst="ellipse">
            <a:avLst/>
          </a:prstGeom>
          <a:solidFill>
            <a:srgbClr val="06395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Mitra" panose="00000400000000000000" pitchFamily="2" charset="-78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C966E34-23D2-1B86-ACF2-622ADC88D38A}"/>
              </a:ext>
            </a:extLst>
          </p:cNvPr>
          <p:cNvSpPr/>
          <p:nvPr/>
        </p:nvSpPr>
        <p:spPr>
          <a:xfrm>
            <a:off x="4290972" y="4841004"/>
            <a:ext cx="1063188" cy="1063188"/>
          </a:xfrm>
          <a:prstGeom prst="ellipse">
            <a:avLst/>
          </a:prstGeom>
          <a:solidFill>
            <a:srgbClr val="3A5C8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Mitra" panose="00000400000000000000" pitchFamily="2" charset="-78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CFCFB42-10A2-07B5-CBA8-9B443951B029}"/>
              </a:ext>
            </a:extLst>
          </p:cNvPr>
          <p:cNvSpPr/>
          <p:nvPr/>
        </p:nvSpPr>
        <p:spPr>
          <a:xfrm>
            <a:off x="2951893" y="3508654"/>
            <a:ext cx="1063188" cy="1063188"/>
          </a:xfrm>
          <a:prstGeom prst="ellipse">
            <a:avLst/>
          </a:prstGeom>
          <a:solidFill>
            <a:srgbClr val="F79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Mitra" panose="00000400000000000000" pitchFamily="2" charset="-78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82DEE902-C8A5-D7F8-8E15-5253B2ECD661}"/>
              </a:ext>
            </a:extLst>
          </p:cNvPr>
          <p:cNvSpPr/>
          <p:nvPr/>
        </p:nvSpPr>
        <p:spPr>
          <a:xfrm>
            <a:off x="5630050" y="3508654"/>
            <a:ext cx="1063188" cy="1063188"/>
          </a:xfrm>
          <a:prstGeom prst="ellipse">
            <a:avLst/>
          </a:prstGeom>
          <a:solidFill>
            <a:srgbClr val="4CC1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Mitra" panose="00000400000000000000" pitchFamily="2" charset="-78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A8FB53C6-9BCD-9040-1016-94AA1C34BDEF}"/>
              </a:ext>
            </a:extLst>
          </p:cNvPr>
          <p:cNvSpPr/>
          <p:nvPr/>
        </p:nvSpPr>
        <p:spPr>
          <a:xfrm>
            <a:off x="6969129" y="4841004"/>
            <a:ext cx="1063188" cy="1063188"/>
          </a:xfrm>
          <a:prstGeom prst="ellipse">
            <a:avLst/>
          </a:prstGeom>
          <a:solidFill>
            <a:srgbClr val="FFCC4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B Mitra" panose="00000400000000000000" pitchFamily="2" charset="-78"/>
            </a:endParaRP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99B1046-A07B-6887-A087-414CFD012273}"/>
              </a:ext>
            </a:extLst>
          </p:cNvPr>
          <p:cNvCxnSpPr>
            <a:cxnSpLocks/>
            <a:stCxn id="72" idx="0"/>
          </p:cNvCxnSpPr>
          <p:nvPr/>
        </p:nvCxnSpPr>
        <p:spPr>
          <a:xfrm flipV="1">
            <a:off x="2144409" y="4040248"/>
            <a:ext cx="0" cy="800756"/>
          </a:xfrm>
          <a:prstGeom prst="straightConnector1">
            <a:avLst/>
          </a:prstGeom>
          <a:noFill/>
          <a:ln w="6350" cap="flat" cmpd="sng" algn="ctr">
            <a:solidFill>
              <a:srgbClr val="063951"/>
            </a:solidFill>
            <a:prstDash val="dash"/>
            <a:miter lim="800000"/>
            <a:headEnd type="none" w="lg" len="lg"/>
            <a:tailEnd type="oval" w="lg" len="lg"/>
          </a:ln>
          <a:effectLst/>
        </p:spPr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CB4F94A4-F682-4525-B8CD-53FC5378BE52}"/>
              </a:ext>
            </a:extLst>
          </p:cNvPr>
          <p:cNvCxnSpPr>
            <a:cxnSpLocks/>
            <a:stCxn id="74" idx="4"/>
          </p:cNvCxnSpPr>
          <p:nvPr/>
        </p:nvCxnSpPr>
        <p:spPr>
          <a:xfrm>
            <a:off x="3483487" y="4571842"/>
            <a:ext cx="0" cy="800756"/>
          </a:xfrm>
          <a:prstGeom prst="straightConnector1">
            <a:avLst/>
          </a:prstGeom>
          <a:noFill/>
          <a:ln w="6350" cap="flat" cmpd="sng" algn="ctr">
            <a:solidFill>
              <a:srgbClr val="F7931F"/>
            </a:solidFill>
            <a:prstDash val="dash"/>
            <a:miter lim="800000"/>
            <a:headEnd type="none" w="lg" len="lg"/>
            <a:tailEnd type="oval" w="lg" len="lg"/>
          </a:ln>
          <a:effectLst/>
        </p:spPr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528C41B-D493-E59F-39AA-AA79AE12CA02}"/>
              </a:ext>
            </a:extLst>
          </p:cNvPr>
          <p:cNvCxnSpPr>
            <a:cxnSpLocks/>
            <a:stCxn id="73" idx="0"/>
          </p:cNvCxnSpPr>
          <p:nvPr/>
        </p:nvCxnSpPr>
        <p:spPr>
          <a:xfrm flipV="1">
            <a:off x="4822566" y="4040248"/>
            <a:ext cx="0" cy="800756"/>
          </a:xfrm>
          <a:prstGeom prst="straightConnector1">
            <a:avLst/>
          </a:prstGeom>
          <a:noFill/>
          <a:ln w="6350" cap="flat" cmpd="sng" algn="ctr">
            <a:solidFill>
              <a:srgbClr val="3A5C84"/>
            </a:solidFill>
            <a:prstDash val="dash"/>
            <a:miter lim="800000"/>
            <a:headEnd type="none" w="lg" len="lg"/>
            <a:tailEnd type="oval" w="lg" len="lg"/>
          </a:ln>
          <a:effectLst/>
        </p:spPr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AB0E1A29-12D2-46FA-987D-7E7358C7E645}"/>
              </a:ext>
            </a:extLst>
          </p:cNvPr>
          <p:cNvCxnSpPr>
            <a:cxnSpLocks/>
            <a:stCxn id="75" idx="4"/>
          </p:cNvCxnSpPr>
          <p:nvPr/>
        </p:nvCxnSpPr>
        <p:spPr>
          <a:xfrm>
            <a:off x="6161644" y="4571842"/>
            <a:ext cx="0" cy="800756"/>
          </a:xfrm>
          <a:prstGeom prst="straightConnector1">
            <a:avLst/>
          </a:prstGeom>
          <a:noFill/>
          <a:ln w="6350" cap="flat" cmpd="sng" algn="ctr">
            <a:solidFill>
              <a:srgbClr val="4CC1EF"/>
            </a:solidFill>
            <a:prstDash val="dash"/>
            <a:miter lim="800000"/>
            <a:headEnd type="none" w="lg" len="lg"/>
            <a:tailEnd type="oval" w="lg" len="lg"/>
          </a:ln>
          <a:effectLst/>
        </p:spPr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0B3CC6D3-D720-948C-15EF-699DF1363231}"/>
              </a:ext>
            </a:extLst>
          </p:cNvPr>
          <p:cNvCxnSpPr>
            <a:cxnSpLocks/>
            <a:stCxn id="76" idx="0"/>
          </p:cNvCxnSpPr>
          <p:nvPr/>
        </p:nvCxnSpPr>
        <p:spPr>
          <a:xfrm flipV="1">
            <a:off x="7500723" y="4040248"/>
            <a:ext cx="0" cy="800756"/>
          </a:xfrm>
          <a:prstGeom prst="straightConnector1">
            <a:avLst/>
          </a:prstGeom>
          <a:noFill/>
          <a:ln w="6350" cap="flat" cmpd="sng" algn="ctr">
            <a:solidFill>
              <a:srgbClr val="FFCC4C"/>
            </a:solidFill>
            <a:prstDash val="dash"/>
            <a:miter lim="800000"/>
            <a:headEnd type="none" w="lg" len="lg"/>
            <a:tailEnd type="oval" w="lg" len="lg"/>
          </a:ln>
          <a:effectLst/>
        </p:spPr>
      </p:cxnSp>
      <p:pic>
        <p:nvPicPr>
          <p:cNvPr id="84" name="Graphic 83" descr="Handshake">
            <a:extLst>
              <a:ext uri="{FF2B5EF4-FFF2-40B4-BE49-F238E27FC236}">
                <a16:creationId xmlns:a16="http://schemas.microsoft.com/office/drawing/2014/main" id="{EC029CB8-C31A-D388-D816-BBF5F07A11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57823" y="5100053"/>
            <a:ext cx="685800" cy="685800"/>
          </a:xfrm>
          <a:prstGeom prst="rect">
            <a:avLst/>
          </a:prstGeom>
        </p:spPr>
      </p:pic>
      <p:pic>
        <p:nvPicPr>
          <p:cNvPr id="85" name="Graphic 84" descr="Stopwatch">
            <a:extLst>
              <a:ext uri="{FF2B5EF4-FFF2-40B4-BE49-F238E27FC236}">
                <a16:creationId xmlns:a16="http://schemas.microsoft.com/office/drawing/2014/main" id="{AA6A104D-7828-B8E9-7F32-0C1C9C9EF4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18744" y="3696256"/>
            <a:ext cx="685800" cy="685800"/>
          </a:xfrm>
          <a:prstGeom prst="rect">
            <a:avLst/>
          </a:prstGeom>
        </p:spPr>
      </p:pic>
      <p:pic>
        <p:nvPicPr>
          <p:cNvPr id="86" name="Graphic 85" descr="Gauge">
            <a:extLst>
              <a:ext uri="{FF2B5EF4-FFF2-40B4-BE49-F238E27FC236}">
                <a16:creationId xmlns:a16="http://schemas.microsoft.com/office/drawing/2014/main" id="{FD03C246-B618-EDB1-526D-65495BF394E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43479" y="3656566"/>
            <a:ext cx="685800" cy="685800"/>
          </a:xfrm>
          <a:prstGeom prst="rect">
            <a:avLst/>
          </a:prstGeom>
        </p:spPr>
      </p:pic>
      <p:pic>
        <p:nvPicPr>
          <p:cNvPr id="87" name="Graphic 86" descr="Bar chart">
            <a:extLst>
              <a:ext uri="{FF2B5EF4-FFF2-40B4-BE49-F238E27FC236}">
                <a16:creationId xmlns:a16="http://schemas.microsoft.com/office/drawing/2014/main" id="{841F22F6-FA2A-EFFC-578A-E3E5053F2D0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487260" y="5029698"/>
            <a:ext cx="685800" cy="685800"/>
          </a:xfrm>
          <a:prstGeom prst="rect">
            <a:avLst/>
          </a:prstGeom>
        </p:spPr>
      </p:pic>
      <p:pic>
        <p:nvPicPr>
          <p:cNvPr id="89" name="Graphic 88" descr="Rocket">
            <a:extLst>
              <a:ext uri="{FF2B5EF4-FFF2-40B4-BE49-F238E27FC236}">
                <a16:creationId xmlns:a16="http://schemas.microsoft.com/office/drawing/2014/main" id="{6B51CF8D-922A-063E-DD6C-025FE49D5C9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801509" y="5029698"/>
            <a:ext cx="685800" cy="685800"/>
          </a:xfrm>
          <a:prstGeom prst="rect">
            <a:avLst/>
          </a:prstGeom>
        </p:spPr>
      </p:pic>
      <p:sp>
        <p:nvSpPr>
          <p:cNvPr id="91" name="TextBox 90">
            <a:extLst>
              <a:ext uri="{FF2B5EF4-FFF2-40B4-BE49-F238E27FC236}">
                <a16:creationId xmlns:a16="http://schemas.microsoft.com/office/drawing/2014/main" id="{A7AE62BA-3D23-69F1-AC51-860F4D14B39D}"/>
              </a:ext>
            </a:extLst>
          </p:cNvPr>
          <p:cNvSpPr txBox="1"/>
          <p:nvPr/>
        </p:nvSpPr>
        <p:spPr>
          <a:xfrm>
            <a:off x="2769019" y="5598702"/>
            <a:ext cx="1428936" cy="92333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Mitra" panose="00000400000000000000" pitchFamily="2" charset="-78"/>
              </a:rPr>
              <a:t>تغییرات رفتاری در سطح نظام های اجتماعی - ملی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DC8BD9F-8735-4990-7C80-0809AA70EF97}"/>
              </a:ext>
            </a:extLst>
          </p:cNvPr>
          <p:cNvSpPr txBox="1"/>
          <p:nvPr/>
        </p:nvSpPr>
        <p:spPr>
          <a:xfrm>
            <a:off x="5423592" y="5713765"/>
            <a:ext cx="1428936" cy="646331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Mitra" panose="00000400000000000000" pitchFamily="2" charset="-78"/>
              </a:rPr>
              <a:t>نیاز به قواعد نظارتی بزرگ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A153F39-D3D7-5BFB-E677-EA733F2A9C4B}"/>
              </a:ext>
            </a:extLst>
          </p:cNvPr>
          <p:cNvSpPr txBox="1"/>
          <p:nvPr/>
        </p:nvSpPr>
        <p:spPr>
          <a:xfrm>
            <a:off x="1421471" y="3154658"/>
            <a:ext cx="1428936" cy="646331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Mitra" panose="00000400000000000000" pitchFamily="2" charset="-78"/>
              </a:rPr>
              <a:t>ماهیت اجتماعی-فناورانه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687462A-06B6-AC7C-7E4F-F76F4542B3E1}"/>
              </a:ext>
            </a:extLst>
          </p:cNvPr>
          <p:cNvSpPr txBox="1"/>
          <p:nvPr/>
        </p:nvSpPr>
        <p:spPr>
          <a:xfrm>
            <a:off x="3965102" y="2947876"/>
            <a:ext cx="1767557" cy="92333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Mitra" panose="00000400000000000000" pitchFamily="2" charset="-78"/>
              </a:rPr>
              <a:t>جهتدهی استراتژیک به سیاست ها، ابزارها و تلاش های نوآوری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Mitra" panose="00000400000000000000" pitchFamily="2" charset="-78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0BFA1D8-FEF3-E7B7-20AF-25DA3F775333}"/>
              </a:ext>
            </a:extLst>
          </p:cNvPr>
          <p:cNvSpPr txBox="1"/>
          <p:nvPr/>
        </p:nvSpPr>
        <p:spPr>
          <a:xfrm>
            <a:off x="6808095" y="3154659"/>
            <a:ext cx="1428936" cy="646331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B Mitra" panose="00000400000000000000" pitchFamily="2" charset="-78"/>
              </a:rPr>
              <a:t>درگیر شدن ذینفعان متعدد 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3560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E15A7F-54FA-A567-ECAF-A7B4C35CB162}"/>
              </a:ext>
            </a:extLst>
          </p:cNvPr>
          <p:cNvSpPr/>
          <p:nvPr/>
        </p:nvSpPr>
        <p:spPr>
          <a:xfrm>
            <a:off x="9571512" y="0"/>
            <a:ext cx="2620488" cy="6858000"/>
          </a:xfrm>
          <a:prstGeom prst="rect">
            <a:avLst/>
          </a:prstGeom>
          <a:solidFill>
            <a:srgbClr val="2C3E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ctr" defTabSz="912813" rtl="1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B Koodak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23A93-C1AF-D954-05D5-CE26725FA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0405" y="4954447"/>
            <a:ext cx="1182700" cy="11991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09B88E-39E0-82CE-842F-A03A1B0C5919}"/>
              </a:ext>
            </a:extLst>
          </p:cNvPr>
          <p:cNvSpPr txBox="1"/>
          <p:nvPr/>
        </p:nvSpPr>
        <p:spPr>
          <a:xfrm>
            <a:off x="9830008" y="1645849"/>
            <a:ext cx="2087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chemeClr val="bg1"/>
                </a:solidFill>
                <a:effectLst/>
                <a:latin typeface="B Lotus" panose="00000400000000000000" pitchFamily="2" charset="-78"/>
                <a:ea typeface="Times New Roman" panose="02020603050405020304" pitchFamily="18" charset="0"/>
                <a:cs typeface="B Titr" panose="00000700000000000000" pitchFamily="2" charset="-78"/>
              </a:rPr>
              <a:t>چالش های مهم اجرای برنامه‌های توسعه</a:t>
            </a:r>
          </a:p>
          <a:p>
            <a:pPr algn="ctr" rtl="1"/>
            <a:endParaRPr lang="fa-IR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12" name="Picture 14" descr="ÙØªÛØ¬Ù ØªØµÙÛØ±Û Ø¨Ø±Ø§Û âªissue iconâ¬â">
            <a:extLst>
              <a:ext uri="{FF2B5EF4-FFF2-40B4-BE49-F238E27FC236}">
                <a16:creationId xmlns:a16="http://schemas.microsoft.com/office/drawing/2014/main" id="{4D022DAC-9031-BF41-D430-3C3922B9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328" y="380977"/>
            <a:ext cx="912854" cy="91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508464-E5CE-4633-66E6-BB93742AB3BD}"/>
              </a:ext>
            </a:extLst>
          </p:cNvPr>
          <p:cNvSpPr txBox="1"/>
          <p:nvPr/>
        </p:nvSpPr>
        <p:spPr>
          <a:xfrm>
            <a:off x="332509" y="360350"/>
            <a:ext cx="8701491" cy="95410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kern="0" cap="none" spc="0" normalizeH="0" baseline="0">
                <a:ln>
                  <a:noFill/>
                </a:ln>
                <a:effectLst/>
                <a:uLnTx/>
                <a:uFillTx/>
                <a:cs typeface="B Mitra" panose="00000400000000000000" pitchFamily="2" charset="-78"/>
              </a:defRPr>
            </a:lvl1pPr>
          </a:lstStyle>
          <a:p>
            <a:r>
              <a:rPr lang="fa-IR" sz="3200" u="sng" dirty="0">
                <a:solidFill>
                  <a:srgbClr val="FF0000"/>
                </a:solidFill>
              </a:rPr>
              <a:t>عدم استفاده از ابزارهای سیاست نوآوری: </a:t>
            </a:r>
            <a:r>
              <a:rPr lang="fa-I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ابزارهای مالی، مالیاتی، گمرکی، سرمایه گذاری خارجی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646830-79EA-D298-0DEB-561F8B3E56CF}"/>
              </a:ext>
            </a:extLst>
          </p:cNvPr>
          <p:cNvSpPr txBox="1"/>
          <p:nvPr/>
        </p:nvSpPr>
        <p:spPr>
          <a:xfrm>
            <a:off x="553610" y="1422288"/>
            <a:ext cx="82592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ذکر این مطلب که دولت از نظر قانونی، نهادی و .. از حوزه علم و فناوری حمایت کند کفایت نمی کند.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0D4C39-A445-650E-00DC-499B78C1AE37}"/>
              </a:ext>
            </a:extLst>
          </p:cNvPr>
          <p:cNvSpPr txBox="1"/>
          <p:nvPr/>
        </p:nvSpPr>
        <p:spPr>
          <a:xfrm>
            <a:off x="0" y="6334780"/>
            <a:ext cx="95715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شناخت  و رفع گلوگاه های قانونی برای توسعه اقتصاد دانش بنیان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B9BA5B-9C3B-F848-5E9D-2293C0D1C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6" b="18356"/>
          <a:stretch>
            <a:fillRect/>
          </a:stretch>
        </p:blipFill>
        <p:spPr bwMode="auto">
          <a:xfrm>
            <a:off x="821075" y="2763171"/>
            <a:ext cx="7929363" cy="330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91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Unlimited-Multiple Col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5B89A"/>
      </a:accent1>
      <a:accent2>
        <a:srgbClr val="3B97D3"/>
      </a:accent2>
      <a:accent3>
        <a:srgbClr val="9CBE5C"/>
      </a:accent3>
      <a:accent4>
        <a:srgbClr val="F29C1F"/>
      </a:accent4>
      <a:accent5>
        <a:srgbClr val="C20E68"/>
      </a:accent5>
      <a:accent6>
        <a:srgbClr val="2C3E50"/>
      </a:accent6>
      <a:hlink>
        <a:srgbClr val="0563C1"/>
      </a:hlink>
      <a:folHlink>
        <a:srgbClr val="954F72"/>
      </a:folHlink>
    </a:clrScheme>
    <a:fontScheme name="Evolve-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1504</Words>
  <Application>Microsoft Office PowerPoint</Application>
  <PresentationFormat>Widescreen</PresentationFormat>
  <Paragraphs>161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B Lotus</vt:lpstr>
      <vt:lpstr>B Mitra</vt:lpstr>
      <vt:lpstr>Calibri</vt:lpstr>
      <vt:lpstr>Calibri Light</vt:lpstr>
      <vt:lpstr>IranNastaliq</vt:lpstr>
      <vt:lpstr>mitra</vt:lpstr>
      <vt:lpstr>Open Sans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زهره کریمیان</dc:creator>
  <cp:lastModifiedBy>MRA</cp:lastModifiedBy>
  <cp:revision>160</cp:revision>
  <cp:lastPrinted>2018-04-24T12:00:11Z</cp:lastPrinted>
  <dcterms:created xsi:type="dcterms:W3CDTF">2018-04-23T06:46:23Z</dcterms:created>
  <dcterms:modified xsi:type="dcterms:W3CDTF">2022-10-10T08:26:06Z</dcterms:modified>
</cp:coreProperties>
</file>